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5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50" r:id="rId15"/>
    <p:sldId id="351" r:id="rId16"/>
    <p:sldId id="349" r:id="rId17"/>
    <p:sldId id="348" r:id="rId18"/>
    <p:sldId id="347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1" r:id="rId38"/>
    <p:sldId id="372" r:id="rId39"/>
    <p:sldId id="373" r:id="rId40"/>
    <p:sldId id="376" r:id="rId41"/>
    <p:sldId id="375" r:id="rId42"/>
    <p:sldId id="377" r:id="rId43"/>
    <p:sldId id="378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399FF"/>
    <a:srgbClr val="769535"/>
    <a:srgbClr val="0099CC"/>
    <a:srgbClr val="FF9900"/>
    <a:srgbClr val="2C5D98"/>
    <a:srgbClr val="CBCBCB"/>
    <a:srgbClr val="E7E7E7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516" autoAdjust="0"/>
    <p:restoredTop sz="85185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4"/>
    </p:cViewPr>
  </p:sorterViewPr>
  <p:notesViewPr>
    <p:cSldViewPr>
      <p:cViewPr varScale="1">
        <p:scale>
          <a:sx n="51" d="100"/>
          <a:sy n="51" d="100"/>
        </p:scale>
        <p:origin x="-230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F82DB-643C-4922-8844-E107C7D7C05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11CCA-4020-4125-9694-1D26BEBE6E1C}">
      <dgm:prSet phldrT="[Text]" custT="1"/>
      <dgm:spPr/>
      <dgm:t>
        <a:bodyPr/>
        <a:lstStyle/>
        <a:p>
          <a:r>
            <a:rPr lang="en-US" sz="1600" dirty="0" smtClean="0"/>
            <a:t>Biogas Production (Digestion)</a:t>
          </a:r>
          <a:endParaRPr lang="en-US" sz="1600" dirty="0"/>
        </a:p>
      </dgm:t>
    </dgm:pt>
    <dgm:pt modelId="{7A5607D5-4943-45CE-AB79-655232FC29EF}" type="parTrans" cxnId="{2AE00699-B27A-4390-BD0E-845824DE563F}">
      <dgm:prSet/>
      <dgm:spPr/>
      <dgm:t>
        <a:bodyPr/>
        <a:lstStyle/>
        <a:p>
          <a:endParaRPr lang="en-US"/>
        </a:p>
      </dgm:t>
    </dgm:pt>
    <dgm:pt modelId="{A097DE23-9533-40CF-B8AF-C66EE56F2EF4}" type="sibTrans" cxnId="{2AE00699-B27A-4390-BD0E-845824DE563F}">
      <dgm:prSet/>
      <dgm:spPr>
        <a:ln w="38100">
          <a:solidFill>
            <a:srgbClr val="007635"/>
          </a:solidFill>
        </a:ln>
      </dgm:spPr>
      <dgm:t>
        <a:bodyPr/>
        <a:lstStyle/>
        <a:p>
          <a:endParaRPr lang="en-US"/>
        </a:p>
      </dgm:t>
    </dgm:pt>
    <dgm:pt modelId="{97CA3529-6625-4F01-8855-9C1981540938}">
      <dgm:prSet phldrT="[Text]" custT="1"/>
      <dgm:spPr/>
      <dgm:t>
        <a:bodyPr/>
        <a:lstStyle/>
        <a:p>
          <a:r>
            <a:rPr lang="en-US" sz="1600" dirty="0" smtClean="0"/>
            <a:t>Power Generation (Microturbines</a:t>
          </a:r>
          <a:r>
            <a:rPr lang="en-US" sz="1300" dirty="0" smtClean="0"/>
            <a:t>)</a:t>
          </a:r>
          <a:endParaRPr lang="en-US" sz="1300" dirty="0"/>
        </a:p>
      </dgm:t>
    </dgm:pt>
    <dgm:pt modelId="{4F17BDF0-0126-4D2F-89D7-0EBB9753873D}" type="parTrans" cxnId="{8DAB39F7-E86B-4EB2-A198-A83128E0CE66}">
      <dgm:prSet/>
      <dgm:spPr/>
      <dgm:t>
        <a:bodyPr/>
        <a:lstStyle/>
        <a:p>
          <a:endParaRPr lang="en-US"/>
        </a:p>
      </dgm:t>
    </dgm:pt>
    <dgm:pt modelId="{5A75E22A-7AA0-43A2-AF29-9CCF400D1A83}" type="sibTrans" cxnId="{8DAB39F7-E86B-4EB2-A198-A83128E0CE66}">
      <dgm:prSet/>
      <dgm:spPr>
        <a:ln w="38100">
          <a:solidFill>
            <a:srgbClr val="007635"/>
          </a:solidFill>
        </a:ln>
      </dgm:spPr>
      <dgm:t>
        <a:bodyPr/>
        <a:lstStyle/>
        <a:p>
          <a:endParaRPr lang="en-US"/>
        </a:p>
      </dgm:t>
    </dgm:pt>
    <dgm:pt modelId="{986990BA-3F15-4BFF-93D8-CD9DD233337F}">
      <dgm:prSet phldrT="[Text]" custT="1"/>
      <dgm:spPr/>
      <dgm:t>
        <a:bodyPr/>
        <a:lstStyle/>
        <a:p>
          <a:r>
            <a:rPr lang="en-US" sz="1600" dirty="0" smtClean="0"/>
            <a:t>Power Use (Aeration Blowers)</a:t>
          </a:r>
          <a:endParaRPr lang="en-US" sz="1600" dirty="0"/>
        </a:p>
      </dgm:t>
    </dgm:pt>
    <dgm:pt modelId="{E7F3B147-736D-426B-B603-92EA785B37D7}" type="parTrans" cxnId="{BE8A72D0-CDB4-4496-AE28-D786F93A1F80}">
      <dgm:prSet/>
      <dgm:spPr/>
      <dgm:t>
        <a:bodyPr/>
        <a:lstStyle/>
        <a:p>
          <a:endParaRPr lang="en-US"/>
        </a:p>
      </dgm:t>
    </dgm:pt>
    <dgm:pt modelId="{ED7B6430-1730-457A-BF73-587A80831453}" type="sibTrans" cxnId="{BE8A72D0-CDB4-4496-AE28-D786F93A1F80}">
      <dgm:prSet/>
      <dgm:spPr>
        <a:ln w="38100">
          <a:solidFill>
            <a:srgbClr val="007635"/>
          </a:solidFill>
        </a:ln>
      </dgm:spPr>
      <dgm:t>
        <a:bodyPr/>
        <a:lstStyle/>
        <a:p>
          <a:endParaRPr lang="en-US"/>
        </a:p>
      </dgm:t>
    </dgm:pt>
    <dgm:pt modelId="{0480158B-26C5-4101-8640-7FDA5304B9B4}" type="pres">
      <dgm:prSet presAssocID="{027F82DB-643C-4922-8844-E107C7D7C0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60C95-94CC-40E6-B310-B9384105003C}" type="pres">
      <dgm:prSet presAssocID="{E0E11CCA-4020-4125-9694-1D26BEBE6E1C}" presName="node" presStyleLbl="node1" presStyleIdx="0" presStyleCnt="3" custScaleX="117864" custScaleY="98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66EFB-1115-449B-B212-C7917DCBF002}" type="pres">
      <dgm:prSet presAssocID="{E0E11CCA-4020-4125-9694-1D26BEBE6E1C}" presName="spNode" presStyleCnt="0"/>
      <dgm:spPr/>
    </dgm:pt>
    <dgm:pt modelId="{0E7F50F2-DE85-443F-9224-BAB2F0495243}" type="pres">
      <dgm:prSet presAssocID="{A097DE23-9533-40CF-B8AF-C66EE56F2EF4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AB534FA-CF72-4A5F-8306-EEC805C701D1}" type="pres">
      <dgm:prSet presAssocID="{97CA3529-6625-4F01-8855-9C1981540938}" presName="node" presStyleLbl="node1" presStyleIdx="1" presStyleCnt="3" custScaleX="117864" custScaleY="125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C9C37-58D2-4734-802C-1B920EB2584C}" type="pres">
      <dgm:prSet presAssocID="{97CA3529-6625-4F01-8855-9C1981540938}" presName="spNode" presStyleCnt="0"/>
      <dgm:spPr/>
    </dgm:pt>
    <dgm:pt modelId="{4E630747-2063-45E2-8091-77069E7D2C39}" type="pres">
      <dgm:prSet presAssocID="{5A75E22A-7AA0-43A2-AF29-9CCF400D1A8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AC24FAB-9E7D-4E54-B934-D27006F00D31}" type="pres">
      <dgm:prSet presAssocID="{986990BA-3F15-4BFF-93D8-CD9DD233337F}" presName="node" presStyleLbl="node1" presStyleIdx="2" presStyleCnt="3" custScaleX="117864" custScaleY="125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E83A7-F267-4E34-A030-060C62DF2D71}" type="pres">
      <dgm:prSet presAssocID="{986990BA-3F15-4BFF-93D8-CD9DD233337F}" presName="spNode" presStyleCnt="0"/>
      <dgm:spPr/>
    </dgm:pt>
    <dgm:pt modelId="{8AD3BAC7-2E6D-4E06-A9A2-6320595AB011}" type="pres">
      <dgm:prSet presAssocID="{ED7B6430-1730-457A-BF73-587A80831453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BE8A72D0-CDB4-4496-AE28-D786F93A1F80}" srcId="{027F82DB-643C-4922-8844-E107C7D7C053}" destId="{986990BA-3F15-4BFF-93D8-CD9DD233337F}" srcOrd="2" destOrd="0" parTransId="{E7F3B147-736D-426B-B603-92EA785B37D7}" sibTransId="{ED7B6430-1730-457A-BF73-587A80831453}"/>
    <dgm:cxn modelId="{72E89BFD-846C-4381-9098-5B8899F967EC}" type="presOf" srcId="{A097DE23-9533-40CF-B8AF-C66EE56F2EF4}" destId="{0E7F50F2-DE85-443F-9224-BAB2F0495243}" srcOrd="0" destOrd="0" presId="urn:microsoft.com/office/officeart/2005/8/layout/cycle5"/>
    <dgm:cxn modelId="{0F09B213-88E1-4240-977C-0375B4B5E886}" type="presOf" srcId="{5A75E22A-7AA0-43A2-AF29-9CCF400D1A83}" destId="{4E630747-2063-45E2-8091-77069E7D2C39}" srcOrd="0" destOrd="0" presId="urn:microsoft.com/office/officeart/2005/8/layout/cycle5"/>
    <dgm:cxn modelId="{8BBA7206-1926-4E2E-9DBF-27DDB6233F72}" type="presOf" srcId="{027F82DB-643C-4922-8844-E107C7D7C053}" destId="{0480158B-26C5-4101-8640-7FDA5304B9B4}" srcOrd="0" destOrd="0" presId="urn:microsoft.com/office/officeart/2005/8/layout/cycle5"/>
    <dgm:cxn modelId="{2AE00699-B27A-4390-BD0E-845824DE563F}" srcId="{027F82DB-643C-4922-8844-E107C7D7C053}" destId="{E0E11CCA-4020-4125-9694-1D26BEBE6E1C}" srcOrd="0" destOrd="0" parTransId="{7A5607D5-4943-45CE-AB79-655232FC29EF}" sibTransId="{A097DE23-9533-40CF-B8AF-C66EE56F2EF4}"/>
    <dgm:cxn modelId="{65E93227-CC37-42A6-B898-C5892DAF9DCA}" type="presOf" srcId="{97CA3529-6625-4F01-8855-9C1981540938}" destId="{9AB534FA-CF72-4A5F-8306-EEC805C701D1}" srcOrd="0" destOrd="0" presId="urn:microsoft.com/office/officeart/2005/8/layout/cycle5"/>
    <dgm:cxn modelId="{F18A08DA-33A6-4A21-A56D-4D1E8736A930}" type="presOf" srcId="{ED7B6430-1730-457A-BF73-587A80831453}" destId="{8AD3BAC7-2E6D-4E06-A9A2-6320595AB011}" srcOrd="0" destOrd="0" presId="urn:microsoft.com/office/officeart/2005/8/layout/cycle5"/>
    <dgm:cxn modelId="{E419F508-CBA7-4C42-B152-DA3D67AADA86}" type="presOf" srcId="{986990BA-3F15-4BFF-93D8-CD9DD233337F}" destId="{8AC24FAB-9E7D-4E54-B934-D27006F00D31}" srcOrd="0" destOrd="0" presId="urn:microsoft.com/office/officeart/2005/8/layout/cycle5"/>
    <dgm:cxn modelId="{8DAB39F7-E86B-4EB2-A198-A83128E0CE66}" srcId="{027F82DB-643C-4922-8844-E107C7D7C053}" destId="{97CA3529-6625-4F01-8855-9C1981540938}" srcOrd="1" destOrd="0" parTransId="{4F17BDF0-0126-4D2F-89D7-0EBB9753873D}" sibTransId="{5A75E22A-7AA0-43A2-AF29-9CCF400D1A83}"/>
    <dgm:cxn modelId="{1DD81A3C-D46F-4369-8692-08D6E2C07490}" type="presOf" srcId="{E0E11CCA-4020-4125-9694-1D26BEBE6E1C}" destId="{FC160C95-94CC-40E6-B310-B9384105003C}" srcOrd="0" destOrd="0" presId="urn:microsoft.com/office/officeart/2005/8/layout/cycle5"/>
    <dgm:cxn modelId="{FD035C51-FC50-4E04-89A6-D03D67EE36EC}" type="presParOf" srcId="{0480158B-26C5-4101-8640-7FDA5304B9B4}" destId="{FC160C95-94CC-40E6-B310-B9384105003C}" srcOrd="0" destOrd="0" presId="urn:microsoft.com/office/officeart/2005/8/layout/cycle5"/>
    <dgm:cxn modelId="{C348B376-60CC-446D-A190-0BADBC0E7326}" type="presParOf" srcId="{0480158B-26C5-4101-8640-7FDA5304B9B4}" destId="{43166EFB-1115-449B-B212-C7917DCBF002}" srcOrd="1" destOrd="0" presId="urn:microsoft.com/office/officeart/2005/8/layout/cycle5"/>
    <dgm:cxn modelId="{58B8BAB0-6C5A-45D7-9AE8-66AD5A718D1D}" type="presParOf" srcId="{0480158B-26C5-4101-8640-7FDA5304B9B4}" destId="{0E7F50F2-DE85-443F-9224-BAB2F0495243}" srcOrd="2" destOrd="0" presId="urn:microsoft.com/office/officeart/2005/8/layout/cycle5"/>
    <dgm:cxn modelId="{ABEFCF0F-BB8B-4376-B768-DC6731BFB45B}" type="presParOf" srcId="{0480158B-26C5-4101-8640-7FDA5304B9B4}" destId="{9AB534FA-CF72-4A5F-8306-EEC805C701D1}" srcOrd="3" destOrd="0" presId="urn:microsoft.com/office/officeart/2005/8/layout/cycle5"/>
    <dgm:cxn modelId="{03B40A01-5AC8-48BA-9E9C-592DAF60F9EE}" type="presParOf" srcId="{0480158B-26C5-4101-8640-7FDA5304B9B4}" destId="{AACC9C37-58D2-4734-802C-1B920EB2584C}" srcOrd="4" destOrd="0" presId="urn:microsoft.com/office/officeart/2005/8/layout/cycle5"/>
    <dgm:cxn modelId="{92FF3192-650E-4EB3-ACFA-1E1AA297375E}" type="presParOf" srcId="{0480158B-26C5-4101-8640-7FDA5304B9B4}" destId="{4E630747-2063-45E2-8091-77069E7D2C39}" srcOrd="5" destOrd="0" presId="urn:microsoft.com/office/officeart/2005/8/layout/cycle5"/>
    <dgm:cxn modelId="{E873C5DD-2CCB-4F7B-BD7C-89774C481B38}" type="presParOf" srcId="{0480158B-26C5-4101-8640-7FDA5304B9B4}" destId="{8AC24FAB-9E7D-4E54-B934-D27006F00D31}" srcOrd="6" destOrd="0" presId="urn:microsoft.com/office/officeart/2005/8/layout/cycle5"/>
    <dgm:cxn modelId="{ECCCD8DF-B871-4684-99B2-0F1A7BB8F095}" type="presParOf" srcId="{0480158B-26C5-4101-8640-7FDA5304B9B4}" destId="{A6AE83A7-F267-4E34-A030-060C62DF2D71}" srcOrd="7" destOrd="0" presId="urn:microsoft.com/office/officeart/2005/8/layout/cycle5"/>
    <dgm:cxn modelId="{32E33A9B-37E7-4F95-95D5-D411669012FE}" type="presParOf" srcId="{0480158B-26C5-4101-8640-7FDA5304B9B4}" destId="{8AD3BAC7-2E6D-4E06-A9A2-6320595AB01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60C95-94CC-40E6-B310-B9384105003C}">
      <dsp:nvSpPr>
        <dsp:cNvPr id="0" name=""/>
        <dsp:cNvSpPr/>
      </dsp:nvSpPr>
      <dsp:spPr>
        <a:xfrm>
          <a:off x="1281119" y="3352"/>
          <a:ext cx="1400160" cy="76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Biogas Production (Digestion)</a:t>
          </a:r>
          <a:endParaRPr lang="en-US" sz="1600" kern="1200" dirty="0"/>
        </a:p>
      </dsp:txBody>
      <dsp:txXfrm>
        <a:off x="1318285" y="40518"/>
        <a:ext cx="1325828" cy="687014"/>
      </dsp:txXfrm>
    </dsp:sp>
    <dsp:sp modelId="{0E7F50F2-DE85-443F-9224-BAB2F0495243}">
      <dsp:nvSpPr>
        <dsp:cNvPr id="0" name=""/>
        <dsp:cNvSpPr/>
      </dsp:nvSpPr>
      <dsp:spPr>
        <a:xfrm>
          <a:off x="950766" y="384026"/>
          <a:ext cx="2060867" cy="2060867"/>
        </a:xfrm>
        <a:custGeom>
          <a:avLst/>
          <a:gdLst/>
          <a:ahLst/>
          <a:cxnLst/>
          <a:rect l="0" t="0" r="0" b="0"/>
          <a:pathLst>
            <a:path>
              <a:moveTo>
                <a:pt x="1845562" y="400070"/>
              </a:moveTo>
              <a:arcTo wR="1030433" hR="1030433" stAng="19337049" swAng="1795952"/>
            </a:path>
          </a:pathLst>
        </a:custGeom>
        <a:noFill/>
        <a:ln w="38100" cap="flat" cmpd="sng" algn="ctr">
          <a:solidFill>
            <a:srgbClr val="0076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534FA-CF72-4A5F-8306-EEC805C701D1}">
      <dsp:nvSpPr>
        <dsp:cNvPr id="0" name=""/>
        <dsp:cNvSpPr/>
      </dsp:nvSpPr>
      <dsp:spPr>
        <a:xfrm>
          <a:off x="2173501" y="1445096"/>
          <a:ext cx="1400160" cy="969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Power Generation (Microturbines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2220811" y="1492406"/>
        <a:ext cx="1305540" cy="874539"/>
      </dsp:txXfrm>
    </dsp:sp>
    <dsp:sp modelId="{4E630747-2063-45E2-8091-77069E7D2C39}">
      <dsp:nvSpPr>
        <dsp:cNvPr id="0" name=""/>
        <dsp:cNvSpPr/>
      </dsp:nvSpPr>
      <dsp:spPr>
        <a:xfrm>
          <a:off x="950766" y="384026"/>
          <a:ext cx="2060867" cy="2060867"/>
        </a:xfrm>
        <a:custGeom>
          <a:avLst/>
          <a:gdLst/>
          <a:ahLst/>
          <a:cxnLst/>
          <a:rect l="0" t="0" r="0" b="0"/>
          <a:pathLst>
            <a:path>
              <a:moveTo>
                <a:pt x="1182022" y="2049656"/>
              </a:moveTo>
              <a:arcTo wR="1030433" hR="1030433" stAng="4892424" swAng="1015151"/>
            </a:path>
          </a:pathLst>
        </a:custGeom>
        <a:noFill/>
        <a:ln w="38100" cap="flat" cmpd="sng" algn="ctr">
          <a:solidFill>
            <a:srgbClr val="0076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24FAB-9E7D-4E54-B934-D27006F00D31}">
      <dsp:nvSpPr>
        <dsp:cNvPr id="0" name=""/>
        <dsp:cNvSpPr/>
      </dsp:nvSpPr>
      <dsp:spPr>
        <a:xfrm>
          <a:off x="388737" y="1445096"/>
          <a:ext cx="1400160" cy="969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Power Use (Aeration Blowers)</a:t>
          </a:r>
          <a:endParaRPr lang="en-US" sz="1600" kern="1200" dirty="0"/>
        </a:p>
      </dsp:txBody>
      <dsp:txXfrm>
        <a:off x="436047" y="1492406"/>
        <a:ext cx="1305540" cy="874539"/>
      </dsp:txXfrm>
    </dsp:sp>
    <dsp:sp modelId="{8AD3BAC7-2E6D-4E06-A9A2-6320595AB011}">
      <dsp:nvSpPr>
        <dsp:cNvPr id="0" name=""/>
        <dsp:cNvSpPr/>
      </dsp:nvSpPr>
      <dsp:spPr>
        <a:xfrm>
          <a:off x="950766" y="384026"/>
          <a:ext cx="2060867" cy="2060867"/>
        </a:xfrm>
        <a:custGeom>
          <a:avLst/>
          <a:gdLst/>
          <a:ahLst/>
          <a:cxnLst/>
          <a:rect l="0" t="0" r="0" b="0"/>
          <a:pathLst>
            <a:path>
              <a:moveTo>
                <a:pt x="9493" y="890885"/>
              </a:moveTo>
              <a:arcTo wR="1030433" hR="1030433" stAng="11266999" swAng="1795952"/>
            </a:path>
          </a:pathLst>
        </a:custGeom>
        <a:noFill/>
        <a:ln w="38100" cap="flat" cmpd="sng" algn="ctr">
          <a:solidFill>
            <a:srgbClr val="0076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tsen\Desktop\IRWD LOGO (color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534400"/>
            <a:ext cx="620973" cy="69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1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641090"/>
            <a:ext cx="5608320" cy="49580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5CCF5D-3CCE-45FA-858E-B93DB232A2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Users\Magee\Desktop\notesmaster - Copy.jpg"/>
          <p:cNvPicPr>
            <a:picLocks noChangeAspect="1" noChangeArrowheads="1"/>
          </p:cNvPicPr>
          <p:nvPr/>
        </p:nvPicPr>
        <p:blipFill>
          <a:blip r:embed="rId2"/>
          <a:srcRect b="6954"/>
          <a:stretch>
            <a:fillRect/>
          </a:stretch>
        </p:blipFill>
        <p:spPr bwMode="auto">
          <a:xfrm>
            <a:off x="1" y="1"/>
            <a:ext cx="7010400" cy="1310470"/>
          </a:xfrm>
          <a:prstGeom prst="rect">
            <a:avLst/>
          </a:prstGeom>
          <a:noFill/>
        </p:spPr>
      </p:pic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1006475"/>
            <a:ext cx="3203575" cy="2401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CF5D-3CCE-45FA-858E-B93DB232A2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CF5D-3CCE-45FA-858E-B93DB232A2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37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95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2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207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207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0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4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1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1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7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1" r:id="rId3"/>
    <p:sldLayoutId id="2147483662" r:id="rId4"/>
    <p:sldLayoutId id="2147483673" r:id="rId5"/>
    <p:sldLayoutId id="2147483650" r:id="rId6"/>
    <p:sldLayoutId id="2147483675" r:id="rId7"/>
    <p:sldLayoutId id="2147483660" r:id="rId8"/>
    <p:sldLayoutId id="2147483663" r:id="rId9"/>
    <p:sldLayoutId id="2147483651" r:id="rId10"/>
    <p:sldLayoutId id="2147483676" r:id="rId11"/>
    <p:sldLayoutId id="2147483664" r:id="rId12"/>
    <p:sldLayoutId id="2147483665" r:id="rId13"/>
    <p:sldLayoutId id="2147483652" r:id="rId14"/>
    <p:sldLayoutId id="2147483677" r:id="rId15"/>
    <p:sldLayoutId id="2147483667" r:id="rId16"/>
    <p:sldLayoutId id="2147483668" r:id="rId17"/>
    <p:sldLayoutId id="2147483666" r:id="rId18"/>
    <p:sldLayoutId id="2147483678" r:id="rId19"/>
    <p:sldLayoutId id="2147483669" r:id="rId20"/>
    <p:sldLayoutId id="2147483679" r:id="rId21"/>
    <p:sldLayoutId id="2147483653" r:id="rId22"/>
    <p:sldLayoutId id="2147483680" r:id="rId23"/>
    <p:sldLayoutId id="2147483670" r:id="rId24"/>
    <p:sldLayoutId id="2147483681" r:id="rId25"/>
    <p:sldLayoutId id="2147483671" r:id="rId26"/>
    <p:sldLayoutId id="2147483682" r:id="rId27"/>
    <p:sldLayoutId id="2147483672" r:id="rId28"/>
    <p:sldLayoutId id="2147483683" r:id="rId29"/>
    <p:sldLayoutId id="2147483657" r:id="rId30"/>
    <p:sldLayoutId id="2147483685" r:id="rId31"/>
    <p:sldLayoutId id="2147483686" r:id="rId32"/>
    <p:sldLayoutId id="2147483687" r:id="rId3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Biosolids%20Facility%20interior%20animation02.wmv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Irvine Ranch Water District</a:t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Michelson Water Recycling Plant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Biosolids &amp; Energy Recovery 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 Cal Alliance of POTWs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Management/Biosolids Committee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72440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 Malloy, Principal Engineer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August 12, 2014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14" name="Picture 213" descr="Slide 10 Pic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725" y="1173666"/>
            <a:ext cx="8460549" cy="4510667"/>
          </a:xfrm>
          <a:prstGeom prst="rect">
            <a:avLst/>
          </a:prstGeom>
        </p:spPr>
      </p:pic>
      <p:sp>
        <p:nvSpPr>
          <p:cNvPr id="218" name="Rectangle 217"/>
          <p:cNvSpPr/>
          <p:nvPr/>
        </p:nvSpPr>
        <p:spPr>
          <a:xfrm>
            <a:off x="4648200" y="55626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13348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CENTRATE</a:t>
            </a:r>
            <a:br>
              <a:rPr lang="en-US" sz="900" b="1" dirty="0" smtClean="0">
                <a:latin typeface="Arial" pitchFamily="34" charset="0"/>
                <a:cs typeface="Arial" pitchFamily="34" charset="0"/>
              </a:rPr>
            </a:br>
            <a:r>
              <a:rPr lang="en-US" sz="900" b="1" dirty="0" smtClean="0">
                <a:latin typeface="Arial" pitchFamily="34" charset="0"/>
                <a:cs typeface="Arial" pitchFamily="34" charset="0"/>
              </a:rPr>
              <a:t>TREATMENT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Simplified Process Schematic</a:t>
            </a:r>
            <a:endParaRPr lang="en-US" sz="36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CFEFD"/>
              </a:solidFill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219200"/>
            <a:ext cx="3352800" cy="524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1219200"/>
            <a:ext cx="3048000" cy="5132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Biosolids Facilities Site Plan</a:t>
            </a:r>
          </a:p>
        </p:txBody>
      </p:sp>
      <p:pic>
        <p:nvPicPr>
          <p:cNvPr id="7" name="Picture 6" descr="Slide 11 Pic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43000"/>
            <a:ext cx="9144000" cy="53375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Air Permit Process Diagram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lide 12 Pic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43000"/>
            <a:ext cx="9144000" cy="53392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086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Cool Biosolids Stuff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3581400" cy="4401193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4" rIns="91429" bIns="45714" rtlCol="0">
            <a:spAutoFit/>
          </a:bodyPr>
          <a:lstStyle/>
          <a:p>
            <a:pPr marL="207995" indent="-207995" algn="l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Operational benefits</a:t>
            </a:r>
          </a:p>
          <a:p>
            <a:pPr marL="618238" lvl="1" indent="-207995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efficient mixing</a:t>
            </a:r>
          </a:p>
          <a:p>
            <a:pPr marL="618238" lvl="1" indent="-207995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Good foam control</a:t>
            </a:r>
          </a:p>
          <a:p>
            <a:pPr marL="618238" lvl="1" indent="-207995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Easy grit removal</a:t>
            </a:r>
          </a:p>
          <a:p>
            <a:pPr marL="207995" indent="-207995" algn="l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07995" indent="-207995" algn="l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Structural </a:t>
            </a:r>
          </a:p>
          <a:p>
            <a:pPr marL="618238" lvl="1" indent="-207995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Steel shell</a:t>
            </a:r>
          </a:p>
          <a:p>
            <a:pPr marL="618238" lvl="1" indent="-207995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Insulated exterior</a:t>
            </a:r>
          </a:p>
          <a:p>
            <a:pPr marL="618238" lvl="1" indent="-207995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Ring wall</a:t>
            </a:r>
          </a:p>
          <a:p>
            <a:pPr marL="207995" indent="-207995"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07995" indent="-207995" algn="l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Egg Shaped Digester Characteristics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77478" y="1487906"/>
            <a:ext cx="4854933" cy="498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urved Left Arrow 34"/>
          <p:cNvSpPr/>
          <p:nvPr/>
        </p:nvSpPr>
        <p:spPr bwMode="auto">
          <a:xfrm rot="10800000">
            <a:off x="4823297" y="3353756"/>
            <a:ext cx="415636" cy="11914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endParaRPr lang="en-US" sz="2200" dirty="0" smtClean="0"/>
          </a:p>
        </p:txBody>
      </p:sp>
      <p:sp>
        <p:nvSpPr>
          <p:cNvPr id="36" name="Curved Up Arrow 35"/>
          <p:cNvSpPr/>
          <p:nvPr/>
        </p:nvSpPr>
        <p:spPr bwMode="auto">
          <a:xfrm rot="16200000">
            <a:off x="6263118" y="3726746"/>
            <a:ext cx="1247763" cy="415635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endParaRPr lang="en-US" sz="2200" dirty="0" smtClean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100928" y="4940661"/>
            <a:ext cx="5908745" cy="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962461" y="5599608"/>
            <a:ext cx="1294242" cy="49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230329" y="1792551"/>
            <a:ext cx="2743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V="1">
            <a:off x="7049575" y="3367612"/>
            <a:ext cx="3122058" cy="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919825" y="3200401"/>
            <a:ext cx="1112783" cy="30776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Approx 67 Ft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916128" y="6368449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919825" y="5486401"/>
            <a:ext cx="1112783" cy="30776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Approx 35 Ft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37957" y="5791200"/>
            <a:ext cx="1119643" cy="73865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Portion of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Digester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Below Grade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328040" y="3945864"/>
            <a:ext cx="3220881" cy="14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307039" y="3572046"/>
            <a:ext cx="1112783" cy="307764"/>
          </a:xfrm>
          <a:prstGeom prst="rect">
            <a:avLst/>
          </a:prstGeom>
          <a:solidFill>
            <a:schemeClr val="bg1"/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Approx 73 Ft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5562600"/>
            <a:ext cx="2895600" cy="914400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Heat Drying System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066800"/>
            <a:ext cx="9448800" cy="5791200"/>
            <a:chOff x="457200" y="1564936"/>
            <a:chExt cx="7664889" cy="4554147"/>
          </a:xfrm>
        </p:grpSpPr>
        <p:grpSp>
          <p:nvGrpSpPr>
            <p:cNvPr id="6" name="Group 5126"/>
            <p:cNvGrpSpPr>
              <a:grpSpLocks noChangeAspect="1"/>
            </p:cNvGrpSpPr>
            <p:nvPr/>
          </p:nvGrpSpPr>
          <p:grpSpPr bwMode="auto">
            <a:xfrm>
              <a:off x="457200" y="1797814"/>
              <a:ext cx="7664889" cy="4321269"/>
              <a:chOff x="784" y="1813"/>
              <a:chExt cx="11922" cy="7712"/>
            </a:xfrm>
          </p:grpSpPr>
          <p:sp>
            <p:nvSpPr>
              <p:cNvPr id="13" name="AutoShape 10233"/>
              <p:cNvSpPr>
                <a:spLocks noChangeAspect="1" noChangeArrowheads="1" noTextEdit="1"/>
              </p:cNvSpPr>
              <p:nvPr/>
            </p:nvSpPr>
            <p:spPr bwMode="auto">
              <a:xfrm>
                <a:off x="1085" y="1813"/>
                <a:ext cx="11568" cy="771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Rectangle 10232"/>
              <p:cNvSpPr>
                <a:spLocks noChangeArrowheads="1"/>
              </p:cNvSpPr>
              <p:nvPr/>
            </p:nvSpPr>
            <p:spPr bwMode="auto">
              <a:xfrm>
                <a:off x="3574" y="4038"/>
                <a:ext cx="25" cy="4332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Rectangle 10231"/>
              <p:cNvSpPr>
                <a:spLocks noChangeArrowheads="1"/>
              </p:cNvSpPr>
              <p:nvPr/>
            </p:nvSpPr>
            <p:spPr bwMode="auto">
              <a:xfrm>
                <a:off x="4126" y="8310"/>
                <a:ext cx="27" cy="83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0230"/>
              <p:cNvSpPr>
                <a:spLocks/>
              </p:cNvSpPr>
              <p:nvPr/>
            </p:nvSpPr>
            <p:spPr bwMode="auto">
              <a:xfrm>
                <a:off x="8462" y="6309"/>
                <a:ext cx="82" cy="113"/>
              </a:xfrm>
              <a:custGeom>
                <a:avLst/>
                <a:gdLst/>
                <a:ahLst/>
                <a:cxnLst>
                  <a:cxn ang="0">
                    <a:pos x="37" y="53"/>
                  </a:cxn>
                  <a:cxn ang="0">
                    <a:pos x="29" y="53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37" y="47"/>
                  </a:cxn>
                  <a:cxn ang="0">
                    <a:pos x="29" y="47"/>
                  </a:cxn>
                  <a:cxn ang="0">
                    <a:pos x="37" y="53"/>
                  </a:cxn>
                </a:cxnLst>
                <a:rect l="0" t="0" r="r" b="b"/>
                <a:pathLst>
                  <a:path w="37" h="53">
                    <a:moveTo>
                      <a:pt x="37" y="53"/>
                    </a:moveTo>
                    <a:lnTo>
                      <a:pt x="29" y="53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7" y="47"/>
                    </a:lnTo>
                    <a:lnTo>
                      <a:pt x="29" y="47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87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0229"/>
              <p:cNvSpPr>
                <a:spLocks/>
              </p:cNvSpPr>
              <p:nvPr/>
            </p:nvSpPr>
            <p:spPr bwMode="auto">
              <a:xfrm>
                <a:off x="8527" y="6415"/>
                <a:ext cx="17" cy="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7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0228"/>
              <p:cNvSpPr>
                <a:spLocks/>
              </p:cNvSpPr>
              <p:nvPr/>
            </p:nvSpPr>
            <p:spPr bwMode="auto">
              <a:xfrm>
                <a:off x="8527" y="6309"/>
                <a:ext cx="86" cy="1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8" y="8"/>
                  </a:cxn>
                  <a:cxn ang="0">
                    <a:pos x="8" y="53"/>
                  </a:cxn>
                  <a:cxn ang="0">
                    <a:pos x="0" y="47"/>
                  </a:cxn>
                  <a:cxn ang="0">
                    <a:pos x="27" y="0"/>
                  </a:cxn>
                  <a:cxn ang="0">
                    <a:pos x="33" y="5"/>
                  </a:cxn>
                </a:cxnLst>
                <a:rect l="0" t="0" r="r" b="b"/>
                <a:pathLst>
                  <a:path w="38" h="53">
                    <a:moveTo>
                      <a:pt x="33" y="5"/>
                    </a:moveTo>
                    <a:lnTo>
                      <a:pt x="38" y="8"/>
                    </a:lnTo>
                    <a:lnTo>
                      <a:pt x="8" y="53"/>
                    </a:lnTo>
                    <a:lnTo>
                      <a:pt x="0" y="47"/>
                    </a:lnTo>
                    <a:lnTo>
                      <a:pt x="27" y="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E87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10227"/>
              <p:cNvSpPr>
                <a:spLocks noChangeArrowheads="1"/>
              </p:cNvSpPr>
              <p:nvPr/>
            </p:nvSpPr>
            <p:spPr bwMode="auto">
              <a:xfrm>
                <a:off x="8523" y="4826"/>
                <a:ext cx="29" cy="1571"/>
              </a:xfrm>
              <a:prstGeom prst="rect">
                <a:avLst/>
              </a:prstGeom>
              <a:solidFill>
                <a:srgbClr val="E87B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Rectangle 10226"/>
              <p:cNvSpPr>
                <a:spLocks noChangeArrowheads="1"/>
              </p:cNvSpPr>
              <p:nvPr/>
            </p:nvSpPr>
            <p:spPr bwMode="auto">
              <a:xfrm>
                <a:off x="8356" y="4531"/>
                <a:ext cx="265" cy="255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 10225"/>
              <p:cNvSpPr>
                <a:spLocks noChangeArrowheads="1"/>
              </p:cNvSpPr>
              <p:nvPr/>
            </p:nvSpPr>
            <p:spPr bwMode="auto">
              <a:xfrm>
                <a:off x="8356" y="4531"/>
                <a:ext cx="265" cy="255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0224"/>
              <p:cNvSpPr>
                <a:spLocks/>
              </p:cNvSpPr>
              <p:nvPr/>
            </p:nvSpPr>
            <p:spPr bwMode="auto">
              <a:xfrm>
                <a:off x="3170" y="4240"/>
                <a:ext cx="1954" cy="66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70" y="0"/>
                  </a:cxn>
                  <a:cxn ang="0">
                    <a:pos x="870" y="315"/>
                  </a:cxn>
                  <a:cxn ang="0">
                    <a:pos x="0" y="315"/>
                  </a:cxn>
                  <a:cxn ang="0">
                    <a:pos x="3" y="0"/>
                  </a:cxn>
                </a:cxnLst>
                <a:rect l="0" t="0" r="r" b="b"/>
                <a:pathLst>
                  <a:path w="870" h="315">
                    <a:moveTo>
                      <a:pt x="3" y="0"/>
                    </a:moveTo>
                    <a:lnTo>
                      <a:pt x="870" y="0"/>
                    </a:lnTo>
                    <a:lnTo>
                      <a:pt x="870" y="315"/>
                    </a:lnTo>
                    <a:lnTo>
                      <a:pt x="0" y="3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7A4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0223"/>
              <p:cNvSpPr>
                <a:spLocks/>
              </p:cNvSpPr>
              <p:nvPr/>
            </p:nvSpPr>
            <p:spPr bwMode="auto">
              <a:xfrm>
                <a:off x="3170" y="4240"/>
                <a:ext cx="1954" cy="66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70" y="0"/>
                  </a:cxn>
                  <a:cxn ang="0">
                    <a:pos x="870" y="315"/>
                  </a:cxn>
                  <a:cxn ang="0">
                    <a:pos x="0" y="315"/>
                  </a:cxn>
                  <a:cxn ang="0">
                    <a:pos x="3" y="0"/>
                  </a:cxn>
                </a:cxnLst>
                <a:rect l="0" t="0" r="r" b="b"/>
                <a:pathLst>
                  <a:path w="870" h="315">
                    <a:moveTo>
                      <a:pt x="3" y="0"/>
                    </a:moveTo>
                    <a:lnTo>
                      <a:pt x="870" y="0"/>
                    </a:lnTo>
                    <a:lnTo>
                      <a:pt x="870" y="315"/>
                    </a:lnTo>
                    <a:lnTo>
                      <a:pt x="0" y="315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24" name="Picture 1022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7635" y="2415"/>
                <a:ext cx="971" cy="1102"/>
              </a:xfrm>
              <a:prstGeom prst="rect">
                <a:avLst/>
              </a:prstGeom>
              <a:noFill/>
            </p:spPr>
          </p:pic>
          <p:sp>
            <p:nvSpPr>
              <p:cNvPr id="25" name="Freeform 10221"/>
              <p:cNvSpPr>
                <a:spLocks/>
              </p:cNvSpPr>
              <p:nvPr/>
            </p:nvSpPr>
            <p:spPr bwMode="auto">
              <a:xfrm>
                <a:off x="7652" y="2398"/>
                <a:ext cx="971" cy="110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4"/>
                  </a:cxn>
                  <a:cxn ang="0">
                    <a:pos x="159" y="448"/>
                  </a:cxn>
                  <a:cxn ang="0">
                    <a:pos x="196" y="448"/>
                  </a:cxn>
                  <a:cxn ang="0">
                    <a:pos x="196" y="186"/>
                  </a:cxn>
                  <a:cxn ang="0">
                    <a:pos x="220" y="186"/>
                  </a:cxn>
                  <a:cxn ang="0">
                    <a:pos x="220" y="518"/>
                  </a:cxn>
                  <a:cxn ang="0">
                    <a:pos x="432" y="518"/>
                  </a:cxn>
                  <a:cxn ang="0">
                    <a:pos x="432" y="0"/>
                  </a:cxn>
                  <a:cxn ang="0">
                    <a:pos x="220" y="0"/>
                  </a:cxn>
                  <a:cxn ang="0">
                    <a:pos x="220" y="100"/>
                  </a:cxn>
                  <a:cxn ang="0">
                    <a:pos x="199" y="100"/>
                  </a:cxn>
                  <a:cxn ang="0">
                    <a:pos x="199" y="5"/>
                  </a:cxn>
                  <a:cxn ang="0">
                    <a:pos x="0" y="5"/>
                  </a:cxn>
                </a:cxnLst>
                <a:rect l="0" t="0" r="r" b="b"/>
                <a:pathLst>
                  <a:path w="432" h="518">
                    <a:moveTo>
                      <a:pt x="0" y="5"/>
                    </a:moveTo>
                    <a:lnTo>
                      <a:pt x="0" y="164"/>
                    </a:lnTo>
                    <a:lnTo>
                      <a:pt x="159" y="448"/>
                    </a:lnTo>
                    <a:lnTo>
                      <a:pt x="196" y="448"/>
                    </a:lnTo>
                    <a:lnTo>
                      <a:pt x="196" y="186"/>
                    </a:lnTo>
                    <a:lnTo>
                      <a:pt x="220" y="186"/>
                    </a:lnTo>
                    <a:lnTo>
                      <a:pt x="220" y="518"/>
                    </a:lnTo>
                    <a:lnTo>
                      <a:pt x="432" y="518"/>
                    </a:lnTo>
                    <a:lnTo>
                      <a:pt x="432" y="0"/>
                    </a:lnTo>
                    <a:lnTo>
                      <a:pt x="220" y="0"/>
                    </a:lnTo>
                    <a:lnTo>
                      <a:pt x="220" y="100"/>
                    </a:lnTo>
                    <a:lnTo>
                      <a:pt x="199" y="100"/>
                    </a:lnTo>
                    <a:lnTo>
                      <a:pt x="199" y="5"/>
                    </a:lnTo>
                    <a:lnTo>
                      <a:pt x="0" y="5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10220"/>
              <p:cNvSpPr>
                <a:spLocks noChangeShapeType="1"/>
              </p:cNvSpPr>
              <p:nvPr/>
            </p:nvSpPr>
            <p:spPr bwMode="auto">
              <a:xfrm flipV="1">
                <a:off x="2012" y="4839"/>
                <a:ext cx="2" cy="177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10219"/>
              <p:cNvSpPr>
                <a:spLocks noChangeShapeType="1"/>
              </p:cNvSpPr>
              <p:nvPr/>
            </p:nvSpPr>
            <p:spPr bwMode="auto">
              <a:xfrm>
                <a:off x="1964" y="4839"/>
                <a:ext cx="2" cy="177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10218"/>
              <p:cNvSpPr>
                <a:spLocks noChangeShapeType="1"/>
              </p:cNvSpPr>
              <p:nvPr/>
            </p:nvSpPr>
            <p:spPr bwMode="auto">
              <a:xfrm>
                <a:off x="2834" y="4731"/>
                <a:ext cx="19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10217"/>
              <p:cNvSpPr>
                <a:spLocks noChangeShapeType="1"/>
              </p:cNvSpPr>
              <p:nvPr/>
            </p:nvSpPr>
            <p:spPr bwMode="auto">
              <a:xfrm flipH="1">
                <a:off x="2940" y="4376"/>
                <a:ext cx="116" cy="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10216"/>
              <p:cNvSpPr>
                <a:spLocks noChangeShapeType="1"/>
              </p:cNvSpPr>
              <p:nvPr/>
            </p:nvSpPr>
            <p:spPr bwMode="auto">
              <a:xfrm flipH="1">
                <a:off x="1947" y="4269"/>
                <a:ext cx="48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10215"/>
              <p:cNvSpPr>
                <a:spLocks noChangeShapeType="1"/>
              </p:cNvSpPr>
              <p:nvPr/>
            </p:nvSpPr>
            <p:spPr bwMode="auto">
              <a:xfrm>
                <a:off x="2020" y="5016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10214"/>
              <p:cNvSpPr>
                <a:spLocks noChangeShapeType="1"/>
              </p:cNvSpPr>
              <p:nvPr/>
            </p:nvSpPr>
            <p:spPr bwMode="auto">
              <a:xfrm>
                <a:off x="1959" y="5016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10213"/>
              <p:cNvSpPr>
                <a:spLocks noChangeShapeType="1"/>
              </p:cNvSpPr>
              <p:nvPr/>
            </p:nvSpPr>
            <p:spPr bwMode="auto">
              <a:xfrm flipH="1">
                <a:off x="1959" y="5016"/>
                <a:ext cx="6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10212"/>
              <p:cNvSpPr>
                <a:spLocks noChangeShapeType="1"/>
              </p:cNvSpPr>
              <p:nvPr/>
            </p:nvSpPr>
            <p:spPr bwMode="auto">
              <a:xfrm>
                <a:off x="1959" y="5016"/>
                <a:ext cx="6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10211"/>
              <p:cNvSpPr>
                <a:spLocks noChangeShapeType="1"/>
              </p:cNvSpPr>
              <p:nvPr/>
            </p:nvSpPr>
            <p:spPr bwMode="auto">
              <a:xfrm flipV="1">
                <a:off x="1651" y="4601"/>
                <a:ext cx="2" cy="2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10210"/>
              <p:cNvSpPr>
                <a:spLocks noChangeShapeType="1"/>
              </p:cNvSpPr>
              <p:nvPr/>
            </p:nvSpPr>
            <p:spPr bwMode="auto">
              <a:xfrm flipV="1">
                <a:off x="1580" y="4601"/>
                <a:ext cx="2" cy="2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0209"/>
              <p:cNvSpPr>
                <a:spLocks noChangeShapeType="1"/>
              </p:cNvSpPr>
              <p:nvPr/>
            </p:nvSpPr>
            <p:spPr bwMode="auto">
              <a:xfrm>
                <a:off x="1706" y="4561"/>
                <a:ext cx="0" cy="278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0208"/>
              <p:cNvSpPr>
                <a:spLocks noChangeShapeType="1"/>
              </p:cNvSpPr>
              <p:nvPr/>
            </p:nvSpPr>
            <p:spPr bwMode="auto">
              <a:xfrm flipH="1">
                <a:off x="1947" y="4826"/>
                <a:ext cx="879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10207"/>
              <p:cNvSpPr>
                <a:spLocks noChangeShapeType="1"/>
              </p:cNvSpPr>
              <p:nvPr/>
            </p:nvSpPr>
            <p:spPr bwMode="auto">
              <a:xfrm flipV="1">
                <a:off x="1706" y="4253"/>
                <a:ext cx="0" cy="295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206"/>
              <p:cNvSpPr>
                <a:spLocks/>
              </p:cNvSpPr>
              <p:nvPr/>
            </p:nvSpPr>
            <p:spPr bwMode="auto">
              <a:xfrm>
                <a:off x="1674" y="4495"/>
                <a:ext cx="25" cy="16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0205"/>
              <p:cNvSpPr>
                <a:spLocks/>
              </p:cNvSpPr>
              <p:nvPr/>
            </p:nvSpPr>
            <p:spPr bwMode="auto">
              <a:xfrm>
                <a:off x="1674" y="4489"/>
                <a:ext cx="7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0204"/>
              <p:cNvSpPr>
                <a:spLocks/>
              </p:cNvSpPr>
              <p:nvPr/>
            </p:nvSpPr>
            <p:spPr bwMode="auto">
              <a:xfrm>
                <a:off x="1674" y="4489"/>
                <a:ext cx="7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Line 10203"/>
              <p:cNvSpPr>
                <a:spLocks noChangeShapeType="1"/>
              </p:cNvSpPr>
              <p:nvPr/>
            </p:nvSpPr>
            <p:spPr bwMode="auto">
              <a:xfrm>
                <a:off x="1681" y="4489"/>
                <a:ext cx="18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0202"/>
              <p:cNvSpPr>
                <a:spLocks/>
              </p:cNvSpPr>
              <p:nvPr/>
            </p:nvSpPr>
            <p:spPr bwMode="auto">
              <a:xfrm>
                <a:off x="1681" y="4495"/>
                <a:ext cx="12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0201"/>
              <p:cNvSpPr>
                <a:spLocks/>
              </p:cNvSpPr>
              <p:nvPr/>
            </p:nvSpPr>
            <p:spPr bwMode="auto">
              <a:xfrm>
                <a:off x="1686" y="4554"/>
                <a:ext cx="7" cy="11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200"/>
              <p:cNvSpPr>
                <a:spLocks/>
              </p:cNvSpPr>
              <p:nvPr/>
            </p:nvSpPr>
            <p:spPr bwMode="auto">
              <a:xfrm>
                <a:off x="1686" y="4554"/>
                <a:ext cx="7" cy="11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0199"/>
              <p:cNvSpPr>
                <a:spLocks/>
              </p:cNvSpPr>
              <p:nvPr/>
            </p:nvSpPr>
            <p:spPr bwMode="auto">
              <a:xfrm>
                <a:off x="1686" y="4561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0198"/>
              <p:cNvSpPr>
                <a:spLocks/>
              </p:cNvSpPr>
              <p:nvPr/>
            </p:nvSpPr>
            <p:spPr bwMode="auto">
              <a:xfrm>
                <a:off x="1681" y="4590"/>
                <a:ext cx="12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0197"/>
              <p:cNvSpPr>
                <a:spLocks/>
              </p:cNvSpPr>
              <p:nvPr/>
            </p:nvSpPr>
            <p:spPr bwMode="auto">
              <a:xfrm>
                <a:off x="1674" y="4584"/>
                <a:ext cx="25" cy="1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10196"/>
              <p:cNvSpPr>
                <a:spLocks/>
              </p:cNvSpPr>
              <p:nvPr/>
            </p:nvSpPr>
            <p:spPr bwMode="auto">
              <a:xfrm>
                <a:off x="1674" y="4601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10195"/>
              <p:cNvSpPr>
                <a:spLocks/>
              </p:cNvSpPr>
              <p:nvPr/>
            </p:nvSpPr>
            <p:spPr bwMode="auto">
              <a:xfrm>
                <a:off x="1674" y="4601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Line 10194"/>
              <p:cNvSpPr>
                <a:spLocks noChangeShapeType="1"/>
              </p:cNvSpPr>
              <p:nvPr/>
            </p:nvSpPr>
            <p:spPr bwMode="auto">
              <a:xfrm>
                <a:off x="1681" y="4608"/>
                <a:ext cx="18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0193"/>
              <p:cNvSpPr>
                <a:spLocks/>
              </p:cNvSpPr>
              <p:nvPr/>
            </p:nvSpPr>
            <p:spPr bwMode="auto">
              <a:xfrm>
                <a:off x="1681" y="4542"/>
                <a:ext cx="5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0192"/>
              <p:cNvSpPr>
                <a:spLocks/>
              </p:cNvSpPr>
              <p:nvPr/>
            </p:nvSpPr>
            <p:spPr bwMode="auto">
              <a:xfrm>
                <a:off x="1686" y="4531"/>
                <a:ext cx="7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0191"/>
              <p:cNvSpPr>
                <a:spLocks/>
              </p:cNvSpPr>
              <p:nvPr/>
            </p:nvSpPr>
            <p:spPr bwMode="auto">
              <a:xfrm>
                <a:off x="1686" y="4531"/>
                <a:ext cx="7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0190"/>
              <p:cNvSpPr>
                <a:spLocks/>
              </p:cNvSpPr>
              <p:nvPr/>
            </p:nvSpPr>
            <p:spPr bwMode="auto">
              <a:xfrm>
                <a:off x="1686" y="4531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10189"/>
              <p:cNvSpPr>
                <a:spLocks noChangeArrowheads="1"/>
              </p:cNvSpPr>
              <p:nvPr/>
            </p:nvSpPr>
            <p:spPr bwMode="auto">
              <a:xfrm>
                <a:off x="1681" y="4531"/>
                <a:ext cx="18" cy="34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Line 10188"/>
              <p:cNvSpPr>
                <a:spLocks noChangeShapeType="1"/>
              </p:cNvSpPr>
              <p:nvPr/>
            </p:nvSpPr>
            <p:spPr bwMode="auto">
              <a:xfrm flipV="1">
                <a:off x="1681" y="4542"/>
                <a:ext cx="2" cy="1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0187"/>
              <p:cNvSpPr>
                <a:spLocks/>
              </p:cNvSpPr>
              <p:nvPr/>
            </p:nvSpPr>
            <p:spPr bwMode="auto">
              <a:xfrm>
                <a:off x="1560" y="4542"/>
                <a:ext cx="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0186"/>
              <p:cNvSpPr>
                <a:spLocks/>
              </p:cNvSpPr>
              <p:nvPr/>
            </p:nvSpPr>
            <p:spPr bwMode="auto">
              <a:xfrm>
                <a:off x="1554" y="4548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0185"/>
              <p:cNvSpPr>
                <a:spLocks/>
              </p:cNvSpPr>
              <p:nvPr/>
            </p:nvSpPr>
            <p:spPr bwMode="auto">
              <a:xfrm>
                <a:off x="1554" y="4548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0184"/>
              <p:cNvSpPr>
                <a:spLocks/>
              </p:cNvSpPr>
              <p:nvPr/>
            </p:nvSpPr>
            <p:spPr bwMode="auto">
              <a:xfrm>
                <a:off x="1554" y="454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0183"/>
              <p:cNvSpPr>
                <a:spLocks/>
              </p:cNvSpPr>
              <p:nvPr/>
            </p:nvSpPr>
            <p:spPr bwMode="auto">
              <a:xfrm>
                <a:off x="1554" y="454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Line 10182"/>
              <p:cNvSpPr>
                <a:spLocks noChangeShapeType="1"/>
              </p:cNvSpPr>
              <p:nvPr/>
            </p:nvSpPr>
            <p:spPr bwMode="auto">
              <a:xfrm>
                <a:off x="1554" y="4548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10181"/>
              <p:cNvSpPr>
                <a:spLocks/>
              </p:cNvSpPr>
              <p:nvPr/>
            </p:nvSpPr>
            <p:spPr bwMode="auto">
              <a:xfrm>
                <a:off x="1554" y="454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0180"/>
              <p:cNvSpPr>
                <a:spLocks/>
              </p:cNvSpPr>
              <p:nvPr/>
            </p:nvSpPr>
            <p:spPr bwMode="auto">
              <a:xfrm>
                <a:off x="1554" y="454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0179"/>
              <p:cNvSpPr>
                <a:spLocks/>
              </p:cNvSpPr>
              <p:nvPr/>
            </p:nvSpPr>
            <p:spPr bwMode="auto">
              <a:xfrm>
                <a:off x="1554" y="4548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0178"/>
              <p:cNvSpPr>
                <a:spLocks/>
              </p:cNvSpPr>
              <p:nvPr/>
            </p:nvSpPr>
            <p:spPr bwMode="auto">
              <a:xfrm>
                <a:off x="1554" y="4548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Line 10177"/>
              <p:cNvSpPr>
                <a:spLocks noChangeShapeType="1"/>
              </p:cNvSpPr>
              <p:nvPr/>
            </p:nvSpPr>
            <p:spPr bwMode="auto">
              <a:xfrm>
                <a:off x="1560" y="4502"/>
                <a:ext cx="2" cy="9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Rectangle 10176"/>
              <p:cNvSpPr>
                <a:spLocks noChangeArrowheads="1"/>
              </p:cNvSpPr>
              <p:nvPr/>
            </p:nvSpPr>
            <p:spPr bwMode="auto">
              <a:xfrm>
                <a:off x="1560" y="4502"/>
                <a:ext cx="0" cy="93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0175"/>
              <p:cNvSpPr>
                <a:spLocks/>
              </p:cNvSpPr>
              <p:nvPr/>
            </p:nvSpPr>
            <p:spPr bwMode="auto">
              <a:xfrm>
                <a:off x="1554" y="4525"/>
                <a:ext cx="6" cy="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Rectangle 10174"/>
              <p:cNvSpPr>
                <a:spLocks noChangeArrowheads="1"/>
              </p:cNvSpPr>
              <p:nvPr/>
            </p:nvSpPr>
            <p:spPr bwMode="auto">
              <a:xfrm>
                <a:off x="1554" y="4531"/>
                <a:ext cx="0" cy="34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10173"/>
              <p:cNvSpPr>
                <a:spLocks/>
              </p:cNvSpPr>
              <p:nvPr/>
            </p:nvSpPr>
            <p:spPr bwMode="auto">
              <a:xfrm>
                <a:off x="1560" y="4538"/>
                <a:ext cx="19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9" y="30"/>
                  </a:cxn>
                  <a:cxn ang="0">
                    <a:pos x="9" y="39"/>
                  </a:cxn>
                </a:cxnLst>
                <a:rect l="0" t="0" r="r" b="b"/>
                <a:pathLst>
                  <a:path w="9" h="39">
                    <a:moveTo>
                      <a:pt x="0" y="0"/>
                    </a:moveTo>
                    <a:lnTo>
                      <a:pt x="0" y="30"/>
                    </a:lnTo>
                    <a:lnTo>
                      <a:pt x="9" y="30"/>
                    </a:lnTo>
                    <a:lnTo>
                      <a:pt x="9" y="39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0172"/>
              <p:cNvSpPr>
                <a:spLocks/>
              </p:cNvSpPr>
              <p:nvPr/>
            </p:nvSpPr>
            <p:spPr bwMode="auto">
              <a:xfrm>
                <a:off x="1580" y="4584"/>
                <a:ext cx="71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0"/>
                  </a:cxn>
                  <a:cxn ang="0">
                    <a:pos x="32" y="8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16" y="0"/>
                    </a:lnTo>
                    <a:lnTo>
                      <a:pt x="32" y="8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Rectangle 10171"/>
              <p:cNvSpPr>
                <a:spLocks noChangeArrowheads="1"/>
              </p:cNvSpPr>
              <p:nvPr/>
            </p:nvSpPr>
            <p:spPr bwMode="auto">
              <a:xfrm>
                <a:off x="1560" y="4621"/>
                <a:ext cx="108" cy="0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Line 10170"/>
              <p:cNvSpPr>
                <a:spLocks noChangeShapeType="1"/>
              </p:cNvSpPr>
              <p:nvPr/>
            </p:nvSpPr>
            <p:spPr bwMode="auto">
              <a:xfrm>
                <a:off x="1560" y="4554"/>
                <a:ext cx="2" cy="17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0169"/>
              <p:cNvSpPr>
                <a:spLocks/>
              </p:cNvSpPr>
              <p:nvPr/>
            </p:nvSpPr>
            <p:spPr bwMode="auto">
              <a:xfrm>
                <a:off x="1554" y="4548"/>
                <a:ext cx="6" cy="23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0168"/>
              <p:cNvSpPr>
                <a:spLocks/>
              </p:cNvSpPr>
              <p:nvPr/>
            </p:nvSpPr>
            <p:spPr bwMode="auto">
              <a:xfrm>
                <a:off x="1651" y="4601"/>
                <a:ext cx="22" cy="2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Line 10167"/>
              <p:cNvSpPr>
                <a:spLocks noChangeShapeType="1"/>
              </p:cNvSpPr>
              <p:nvPr/>
            </p:nvSpPr>
            <p:spPr bwMode="auto">
              <a:xfrm>
                <a:off x="1560" y="4525"/>
                <a:ext cx="2" cy="17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10166"/>
              <p:cNvSpPr>
                <a:spLocks/>
              </p:cNvSpPr>
              <p:nvPr/>
            </p:nvSpPr>
            <p:spPr bwMode="auto">
              <a:xfrm>
                <a:off x="1693" y="4538"/>
                <a:ext cx="2" cy="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10165"/>
              <p:cNvSpPr>
                <a:spLocks/>
              </p:cNvSpPr>
              <p:nvPr/>
            </p:nvSpPr>
            <p:spPr bwMode="auto">
              <a:xfrm>
                <a:off x="1693" y="4538"/>
                <a:ext cx="2" cy="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Rectangle 10164"/>
              <p:cNvSpPr>
                <a:spLocks noChangeArrowheads="1"/>
              </p:cNvSpPr>
              <p:nvPr/>
            </p:nvSpPr>
            <p:spPr bwMode="auto">
              <a:xfrm>
                <a:off x="1699" y="4489"/>
                <a:ext cx="7" cy="119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Line 10163"/>
              <p:cNvSpPr>
                <a:spLocks noChangeShapeType="1"/>
              </p:cNvSpPr>
              <p:nvPr/>
            </p:nvSpPr>
            <p:spPr bwMode="auto">
              <a:xfrm>
                <a:off x="1706" y="4489"/>
                <a:ext cx="0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Line 10162"/>
              <p:cNvSpPr>
                <a:spLocks noChangeShapeType="1"/>
              </p:cNvSpPr>
              <p:nvPr/>
            </p:nvSpPr>
            <p:spPr bwMode="auto">
              <a:xfrm>
                <a:off x="1706" y="4608"/>
                <a:ext cx="0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Line 10161"/>
              <p:cNvSpPr>
                <a:spLocks noChangeShapeType="1"/>
              </p:cNvSpPr>
              <p:nvPr/>
            </p:nvSpPr>
            <p:spPr bwMode="auto">
              <a:xfrm>
                <a:off x="1706" y="4489"/>
                <a:ext cx="0" cy="119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Line 10160"/>
              <p:cNvSpPr>
                <a:spLocks noChangeShapeType="1"/>
              </p:cNvSpPr>
              <p:nvPr/>
            </p:nvSpPr>
            <p:spPr bwMode="auto">
              <a:xfrm flipV="1">
                <a:off x="1706" y="4489"/>
                <a:ext cx="0" cy="119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Line 10159"/>
              <p:cNvSpPr>
                <a:spLocks noChangeShapeType="1"/>
              </p:cNvSpPr>
              <p:nvPr/>
            </p:nvSpPr>
            <p:spPr bwMode="auto">
              <a:xfrm flipV="1">
                <a:off x="1681" y="4531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10158"/>
              <p:cNvSpPr>
                <a:spLocks noChangeShapeType="1"/>
              </p:cNvSpPr>
              <p:nvPr/>
            </p:nvSpPr>
            <p:spPr bwMode="auto">
              <a:xfrm>
                <a:off x="1681" y="4542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10157"/>
              <p:cNvSpPr>
                <a:spLocks noChangeShapeType="1"/>
              </p:cNvSpPr>
              <p:nvPr/>
            </p:nvSpPr>
            <p:spPr bwMode="auto">
              <a:xfrm>
                <a:off x="1560" y="4548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Line 10156"/>
              <p:cNvSpPr>
                <a:spLocks noChangeShapeType="1"/>
              </p:cNvSpPr>
              <p:nvPr/>
            </p:nvSpPr>
            <p:spPr bwMode="auto">
              <a:xfrm>
                <a:off x="1560" y="4495"/>
                <a:ext cx="11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Line 10155"/>
              <p:cNvSpPr>
                <a:spLocks noChangeShapeType="1"/>
              </p:cNvSpPr>
              <p:nvPr/>
            </p:nvSpPr>
            <p:spPr bwMode="auto">
              <a:xfrm>
                <a:off x="1615" y="4621"/>
                <a:ext cx="3" cy="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Line 10154"/>
              <p:cNvSpPr>
                <a:spLocks noChangeShapeType="1"/>
              </p:cNvSpPr>
              <p:nvPr/>
            </p:nvSpPr>
            <p:spPr bwMode="auto">
              <a:xfrm flipV="1">
                <a:off x="1668" y="4621"/>
                <a:ext cx="2" cy="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10153"/>
              <p:cNvSpPr>
                <a:spLocks noChangeShapeType="1"/>
              </p:cNvSpPr>
              <p:nvPr/>
            </p:nvSpPr>
            <p:spPr bwMode="auto">
              <a:xfrm>
                <a:off x="1681" y="4554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Line 10152"/>
              <p:cNvSpPr>
                <a:spLocks noChangeShapeType="1"/>
              </p:cNvSpPr>
              <p:nvPr/>
            </p:nvSpPr>
            <p:spPr bwMode="auto">
              <a:xfrm>
                <a:off x="1681" y="4561"/>
                <a:ext cx="5" cy="4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10151"/>
              <p:cNvSpPr>
                <a:spLocks noChangeShapeType="1"/>
              </p:cNvSpPr>
              <p:nvPr/>
            </p:nvSpPr>
            <p:spPr bwMode="auto">
              <a:xfrm>
                <a:off x="1560" y="4624"/>
                <a:ext cx="19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Line 10150"/>
              <p:cNvSpPr>
                <a:spLocks noChangeShapeType="1"/>
              </p:cNvSpPr>
              <p:nvPr/>
            </p:nvSpPr>
            <p:spPr bwMode="auto">
              <a:xfrm>
                <a:off x="1554" y="4548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10149"/>
              <p:cNvSpPr>
                <a:spLocks noChangeShapeType="1"/>
              </p:cNvSpPr>
              <p:nvPr/>
            </p:nvSpPr>
            <p:spPr bwMode="auto">
              <a:xfrm>
                <a:off x="1560" y="4621"/>
                <a:ext cx="2" cy="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Line 10148"/>
              <p:cNvSpPr>
                <a:spLocks noChangeShapeType="1"/>
              </p:cNvSpPr>
              <p:nvPr/>
            </p:nvSpPr>
            <p:spPr bwMode="auto">
              <a:xfrm>
                <a:off x="1560" y="4548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Line 10147"/>
              <p:cNvSpPr>
                <a:spLocks noChangeShapeType="1"/>
              </p:cNvSpPr>
              <p:nvPr/>
            </p:nvSpPr>
            <p:spPr bwMode="auto">
              <a:xfrm flipH="1">
                <a:off x="1560" y="4621"/>
                <a:ext cx="108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Line 10146"/>
              <p:cNvSpPr>
                <a:spLocks noChangeShapeType="1"/>
              </p:cNvSpPr>
              <p:nvPr/>
            </p:nvSpPr>
            <p:spPr bwMode="auto">
              <a:xfrm>
                <a:off x="1580" y="4624"/>
                <a:ext cx="88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Line 10145"/>
              <p:cNvSpPr>
                <a:spLocks noChangeShapeType="1"/>
              </p:cNvSpPr>
              <p:nvPr/>
            </p:nvSpPr>
            <p:spPr bwMode="auto">
              <a:xfrm flipV="1">
                <a:off x="1560" y="4495"/>
                <a:ext cx="2" cy="100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Line 10144"/>
              <p:cNvSpPr>
                <a:spLocks noChangeShapeType="1"/>
              </p:cNvSpPr>
              <p:nvPr/>
            </p:nvSpPr>
            <p:spPr bwMode="auto">
              <a:xfrm>
                <a:off x="1674" y="4590"/>
                <a:ext cx="25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Line 10143"/>
              <p:cNvSpPr>
                <a:spLocks noChangeShapeType="1"/>
              </p:cNvSpPr>
              <p:nvPr/>
            </p:nvSpPr>
            <p:spPr bwMode="auto">
              <a:xfrm>
                <a:off x="1674" y="4507"/>
                <a:ext cx="25" cy="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Line 10142"/>
              <p:cNvSpPr>
                <a:spLocks noChangeShapeType="1"/>
              </p:cNvSpPr>
              <p:nvPr/>
            </p:nvSpPr>
            <p:spPr bwMode="auto">
              <a:xfrm>
                <a:off x="2834" y="4388"/>
                <a:ext cx="2" cy="33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Line 10141"/>
              <p:cNvSpPr>
                <a:spLocks noChangeShapeType="1"/>
              </p:cNvSpPr>
              <p:nvPr/>
            </p:nvSpPr>
            <p:spPr bwMode="auto">
              <a:xfrm flipV="1">
                <a:off x="2834" y="4352"/>
                <a:ext cx="2" cy="39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Line 10140"/>
              <p:cNvSpPr>
                <a:spLocks noChangeShapeType="1"/>
              </p:cNvSpPr>
              <p:nvPr/>
            </p:nvSpPr>
            <p:spPr bwMode="auto">
              <a:xfrm flipV="1">
                <a:off x="2834" y="4352"/>
                <a:ext cx="2" cy="39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Line 10139"/>
              <p:cNvSpPr>
                <a:spLocks noChangeShapeType="1"/>
              </p:cNvSpPr>
              <p:nvPr/>
            </p:nvSpPr>
            <p:spPr bwMode="auto">
              <a:xfrm>
                <a:off x="2834" y="4388"/>
                <a:ext cx="2" cy="160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Line 10138"/>
              <p:cNvSpPr>
                <a:spLocks noChangeShapeType="1"/>
              </p:cNvSpPr>
              <p:nvPr/>
            </p:nvSpPr>
            <p:spPr bwMode="auto">
              <a:xfrm>
                <a:off x="2834" y="4352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Line 10137"/>
              <p:cNvSpPr>
                <a:spLocks noChangeShapeType="1"/>
              </p:cNvSpPr>
              <p:nvPr/>
            </p:nvSpPr>
            <p:spPr bwMode="auto">
              <a:xfrm>
                <a:off x="2834" y="4329"/>
                <a:ext cx="2" cy="59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Line 10136"/>
              <p:cNvSpPr>
                <a:spLocks noChangeShapeType="1"/>
              </p:cNvSpPr>
              <p:nvPr/>
            </p:nvSpPr>
            <p:spPr bwMode="auto">
              <a:xfrm flipH="1">
                <a:off x="2834" y="4365"/>
                <a:ext cx="106" cy="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Line 10135"/>
              <p:cNvSpPr>
                <a:spLocks noChangeShapeType="1"/>
              </p:cNvSpPr>
              <p:nvPr/>
            </p:nvSpPr>
            <p:spPr bwMode="auto">
              <a:xfrm>
                <a:off x="2670" y="4269"/>
                <a:ext cx="16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Line 10134"/>
              <p:cNvSpPr>
                <a:spLocks noChangeShapeType="1"/>
              </p:cNvSpPr>
              <p:nvPr/>
            </p:nvSpPr>
            <p:spPr bwMode="auto">
              <a:xfrm>
                <a:off x="2834" y="4744"/>
                <a:ext cx="2" cy="1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Line 10133"/>
              <p:cNvSpPr>
                <a:spLocks noChangeShapeType="1"/>
              </p:cNvSpPr>
              <p:nvPr/>
            </p:nvSpPr>
            <p:spPr bwMode="auto">
              <a:xfrm>
                <a:off x="2834" y="4720"/>
                <a:ext cx="2" cy="119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Line 10132"/>
              <p:cNvSpPr>
                <a:spLocks noChangeShapeType="1"/>
              </p:cNvSpPr>
              <p:nvPr/>
            </p:nvSpPr>
            <p:spPr bwMode="auto">
              <a:xfrm flipH="1">
                <a:off x="3092" y="4893"/>
                <a:ext cx="25" cy="5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Line 10131"/>
              <p:cNvSpPr>
                <a:spLocks noChangeShapeType="1"/>
              </p:cNvSpPr>
              <p:nvPr/>
            </p:nvSpPr>
            <p:spPr bwMode="auto">
              <a:xfrm>
                <a:off x="3188" y="4893"/>
                <a:ext cx="25" cy="5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10130"/>
              <p:cNvSpPr>
                <a:spLocks noChangeShapeType="1"/>
              </p:cNvSpPr>
              <p:nvPr/>
            </p:nvSpPr>
            <p:spPr bwMode="auto">
              <a:xfrm>
                <a:off x="3122" y="4839"/>
                <a:ext cx="2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10129"/>
              <p:cNvSpPr>
                <a:spLocks noChangeShapeType="1"/>
              </p:cNvSpPr>
              <p:nvPr/>
            </p:nvSpPr>
            <p:spPr bwMode="auto">
              <a:xfrm>
                <a:off x="3130" y="4833"/>
                <a:ext cx="2" cy="11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10128"/>
              <p:cNvSpPr>
                <a:spLocks noChangeShapeType="1"/>
              </p:cNvSpPr>
              <p:nvPr/>
            </p:nvSpPr>
            <p:spPr bwMode="auto">
              <a:xfrm flipV="1">
                <a:off x="3122" y="4839"/>
                <a:ext cx="2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Line 10127"/>
              <p:cNvSpPr>
                <a:spLocks noChangeShapeType="1"/>
              </p:cNvSpPr>
              <p:nvPr/>
            </p:nvSpPr>
            <p:spPr bwMode="auto">
              <a:xfrm>
                <a:off x="3130" y="4839"/>
                <a:ext cx="2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10126"/>
              <p:cNvSpPr>
                <a:spLocks noChangeShapeType="1"/>
              </p:cNvSpPr>
              <p:nvPr/>
            </p:nvSpPr>
            <p:spPr bwMode="auto">
              <a:xfrm flipV="1">
                <a:off x="3122" y="4863"/>
                <a:ext cx="2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Line 10125"/>
              <p:cNvSpPr>
                <a:spLocks noChangeShapeType="1"/>
              </p:cNvSpPr>
              <p:nvPr/>
            </p:nvSpPr>
            <p:spPr bwMode="auto">
              <a:xfrm flipV="1">
                <a:off x="3117" y="4863"/>
                <a:ext cx="3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Line 10124"/>
              <p:cNvSpPr>
                <a:spLocks noChangeShapeType="1"/>
              </p:cNvSpPr>
              <p:nvPr/>
            </p:nvSpPr>
            <p:spPr bwMode="auto">
              <a:xfrm>
                <a:off x="3178" y="4833"/>
                <a:ext cx="2" cy="11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Line 10123"/>
              <p:cNvSpPr>
                <a:spLocks noChangeShapeType="1"/>
              </p:cNvSpPr>
              <p:nvPr/>
            </p:nvSpPr>
            <p:spPr bwMode="auto">
              <a:xfrm>
                <a:off x="3182" y="4839"/>
                <a:ext cx="3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Line 10122"/>
              <p:cNvSpPr>
                <a:spLocks noChangeShapeType="1"/>
              </p:cNvSpPr>
              <p:nvPr/>
            </p:nvSpPr>
            <p:spPr bwMode="auto">
              <a:xfrm flipV="1">
                <a:off x="3182" y="4839"/>
                <a:ext cx="3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Line 10121"/>
              <p:cNvSpPr>
                <a:spLocks noChangeShapeType="1"/>
              </p:cNvSpPr>
              <p:nvPr/>
            </p:nvSpPr>
            <p:spPr bwMode="auto">
              <a:xfrm flipV="1">
                <a:off x="3182" y="4863"/>
                <a:ext cx="3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Line 10120"/>
              <p:cNvSpPr>
                <a:spLocks noChangeShapeType="1"/>
              </p:cNvSpPr>
              <p:nvPr/>
            </p:nvSpPr>
            <p:spPr bwMode="auto">
              <a:xfrm>
                <a:off x="3178" y="4839"/>
                <a:ext cx="2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Line 10119"/>
              <p:cNvSpPr>
                <a:spLocks noChangeShapeType="1"/>
              </p:cNvSpPr>
              <p:nvPr/>
            </p:nvSpPr>
            <p:spPr bwMode="auto">
              <a:xfrm flipV="1">
                <a:off x="3188" y="4863"/>
                <a:ext cx="2" cy="83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0118"/>
              <p:cNvSpPr>
                <a:spLocks/>
              </p:cNvSpPr>
              <p:nvPr/>
            </p:nvSpPr>
            <p:spPr bwMode="auto">
              <a:xfrm>
                <a:off x="3195" y="4963"/>
                <a:ext cx="8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0117"/>
              <p:cNvSpPr>
                <a:spLocks/>
              </p:cNvSpPr>
              <p:nvPr/>
            </p:nvSpPr>
            <p:spPr bwMode="auto">
              <a:xfrm>
                <a:off x="3195" y="4963"/>
                <a:ext cx="8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116"/>
              <p:cNvSpPr>
                <a:spLocks/>
              </p:cNvSpPr>
              <p:nvPr/>
            </p:nvSpPr>
            <p:spPr bwMode="auto">
              <a:xfrm>
                <a:off x="3195" y="4999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15"/>
              <p:cNvSpPr>
                <a:spLocks/>
              </p:cNvSpPr>
              <p:nvPr/>
            </p:nvSpPr>
            <p:spPr bwMode="auto">
              <a:xfrm>
                <a:off x="3195" y="4999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Rectangle 10114"/>
              <p:cNvSpPr>
                <a:spLocks noChangeArrowheads="1"/>
              </p:cNvSpPr>
              <p:nvPr/>
            </p:nvSpPr>
            <p:spPr bwMode="auto">
              <a:xfrm>
                <a:off x="3061" y="5016"/>
                <a:ext cx="182" cy="0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Rectangle 10113"/>
              <p:cNvSpPr>
                <a:spLocks noChangeArrowheads="1"/>
              </p:cNvSpPr>
              <p:nvPr/>
            </p:nvSpPr>
            <p:spPr bwMode="auto">
              <a:xfrm>
                <a:off x="3086" y="5005"/>
                <a:ext cx="134" cy="5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112"/>
              <p:cNvSpPr>
                <a:spLocks/>
              </p:cNvSpPr>
              <p:nvPr/>
            </p:nvSpPr>
            <p:spPr bwMode="auto">
              <a:xfrm>
                <a:off x="3105" y="4963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111"/>
              <p:cNvSpPr>
                <a:spLocks/>
              </p:cNvSpPr>
              <p:nvPr/>
            </p:nvSpPr>
            <p:spPr bwMode="auto">
              <a:xfrm>
                <a:off x="3105" y="4963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110"/>
              <p:cNvSpPr>
                <a:spLocks/>
              </p:cNvSpPr>
              <p:nvPr/>
            </p:nvSpPr>
            <p:spPr bwMode="auto">
              <a:xfrm>
                <a:off x="3105" y="4999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109"/>
              <p:cNvSpPr>
                <a:spLocks/>
              </p:cNvSpPr>
              <p:nvPr/>
            </p:nvSpPr>
            <p:spPr bwMode="auto">
              <a:xfrm>
                <a:off x="3105" y="4999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108"/>
              <p:cNvSpPr>
                <a:spLocks/>
              </p:cNvSpPr>
              <p:nvPr/>
            </p:nvSpPr>
            <p:spPr bwMode="auto">
              <a:xfrm>
                <a:off x="3092" y="496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107"/>
              <p:cNvSpPr>
                <a:spLocks/>
              </p:cNvSpPr>
              <p:nvPr/>
            </p:nvSpPr>
            <p:spPr bwMode="auto">
              <a:xfrm>
                <a:off x="3092" y="496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0106"/>
              <p:cNvSpPr>
                <a:spLocks/>
              </p:cNvSpPr>
              <p:nvPr/>
            </p:nvSpPr>
            <p:spPr bwMode="auto">
              <a:xfrm>
                <a:off x="3092" y="496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0105"/>
              <p:cNvSpPr>
                <a:spLocks/>
              </p:cNvSpPr>
              <p:nvPr/>
            </p:nvSpPr>
            <p:spPr bwMode="auto">
              <a:xfrm>
                <a:off x="3092" y="496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0104"/>
              <p:cNvSpPr>
                <a:spLocks/>
              </p:cNvSpPr>
              <p:nvPr/>
            </p:nvSpPr>
            <p:spPr bwMode="auto">
              <a:xfrm>
                <a:off x="3092" y="4946"/>
                <a:ext cx="1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0103"/>
              <p:cNvSpPr>
                <a:spLocks/>
              </p:cNvSpPr>
              <p:nvPr/>
            </p:nvSpPr>
            <p:spPr bwMode="auto">
              <a:xfrm>
                <a:off x="3092" y="4946"/>
                <a:ext cx="1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0102"/>
              <p:cNvSpPr>
                <a:spLocks/>
              </p:cNvSpPr>
              <p:nvPr/>
            </p:nvSpPr>
            <p:spPr bwMode="auto">
              <a:xfrm>
                <a:off x="3099" y="496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0101"/>
              <p:cNvSpPr>
                <a:spLocks/>
              </p:cNvSpPr>
              <p:nvPr/>
            </p:nvSpPr>
            <p:spPr bwMode="auto">
              <a:xfrm>
                <a:off x="3099" y="496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0100"/>
              <p:cNvSpPr>
                <a:spLocks/>
              </p:cNvSpPr>
              <p:nvPr/>
            </p:nvSpPr>
            <p:spPr bwMode="auto">
              <a:xfrm>
                <a:off x="3092" y="4969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0099"/>
              <p:cNvSpPr>
                <a:spLocks/>
              </p:cNvSpPr>
              <p:nvPr/>
            </p:nvSpPr>
            <p:spPr bwMode="auto">
              <a:xfrm>
                <a:off x="3092" y="4969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0098"/>
              <p:cNvSpPr>
                <a:spLocks/>
              </p:cNvSpPr>
              <p:nvPr/>
            </p:nvSpPr>
            <p:spPr bwMode="auto">
              <a:xfrm>
                <a:off x="3099" y="496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0097"/>
              <p:cNvSpPr>
                <a:spLocks/>
              </p:cNvSpPr>
              <p:nvPr/>
            </p:nvSpPr>
            <p:spPr bwMode="auto">
              <a:xfrm>
                <a:off x="3099" y="496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0096"/>
              <p:cNvSpPr>
                <a:spLocks/>
              </p:cNvSpPr>
              <p:nvPr/>
            </p:nvSpPr>
            <p:spPr bwMode="auto">
              <a:xfrm>
                <a:off x="3092" y="4963"/>
                <a:ext cx="7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0095"/>
              <p:cNvSpPr>
                <a:spLocks/>
              </p:cNvSpPr>
              <p:nvPr/>
            </p:nvSpPr>
            <p:spPr bwMode="auto">
              <a:xfrm>
                <a:off x="3092" y="4963"/>
                <a:ext cx="7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0094"/>
              <p:cNvSpPr>
                <a:spLocks/>
              </p:cNvSpPr>
              <p:nvPr/>
            </p:nvSpPr>
            <p:spPr bwMode="auto">
              <a:xfrm>
                <a:off x="3099" y="4946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0093"/>
              <p:cNvSpPr>
                <a:spLocks/>
              </p:cNvSpPr>
              <p:nvPr/>
            </p:nvSpPr>
            <p:spPr bwMode="auto">
              <a:xfrm>
                <a:off x="3099" y="4946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0092"/>
              <p:cNvSpPr>
                <a:spLocks/>
              </p:cNvSpPr>
              <p:nvPr/>
            </p:nvSpPr>
            <p:spPr bwMode="auto">
              <a:xfrm>
                <a:off x="3092" y="4946"/>
                <a:ext cx="7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0091"/>
              <p:cNvSpPr>
                <a:spLocks/>
              </p:cNvSpPr>
              <p:nvPr/>
            </p:nvSpPr>
            <p:spPr bwMode="auto">
              <a:xfrm>
                <a:off x="3092" y="4946"/>
                <a:ext cx="7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0090"/>
              <p:cNvSpPr>
                <a:spLocks/>
              </p:cNvSpPr>
              <p:nvPr/>
            </p:nvSpPr>
            <p:spPr bwMode="auto">
              <a:xfrm>
                <a:off x="3099" y="499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0089"/>
              <p:cNvSpPr>
                <a:spLocks/>
              </p:cNvSpPr>
              <p:nvPr/>
            </p:nvSpPr>
            <p:spPr bwMode="auto">
              <a:xfrm>
                <a:off x="3099" y="499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0088"/>
              <p:cNvSpPr>
                <a:spLocks/>
              </p:cNvSpPr>
              <p:nvPr/>
            </p:nvSpPr>
            <p:spPr bwMode="auto">
              <a:xfrm>
                <a:off x="3092" y="4999"/>
                <a:ext cx="7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0087"/>
              <p:cNvSpPr>
                <a:spLocks/>
              </p:cNvSpPr>
              <p:nvPr/>
            </p:nvSpPr>
            <p:spPr bwMode="auto">
              <a:xfrm>
                <a:off x="3092" y="4999"/>
                <a:ext cx="7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0086"/>
              <p:cNvSpPr>
                <a:spLocks/>
              </p:cNvSpPr>
              <p:nvPr/>
            </p:nvSpPr>
            <p:spPr bwMode="auto">
              <a:xfrm>
                <a:off x="3092" y="499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0085"/>
              <p:cNvSpPr>
                <a:spLocks/>
              </p:cNvSpPr>
              <p:nvPr/>
            </p:nvSpPr>
            <p:spPr bwMode="auto">
              <a:xfrm>
                <a:off x="3092" y="499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Rectangle 10084"/>
              <p:cNvSpPr>
                <a:spLocks noChangeArrowheads="1"/>
              </p:cNvSpPr>
              <p:nvPr/>
            </p:nvSpPr>
            <p:spPr bwMode="auto">
              <a:xfrm>
                <a:off x="3092" y="4999"/>
                <a:ext cx="7" cy="6"/>
              </a:xfrm>
              <a:prstGeom prst="rect">
                <a:avLst/>
              </a:prstGeom>
              <a:noFill/>
              <a:ln w="4763">
                <a:solidFill>
                  <a:srgbClr val="DD383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Line 10083"/>
              <p:cNvSpPr>
                <a:spLocks noChangeShapeType="1"/>
              </p:cNvSpPr>
              <p:nvPr/>
            </p:nvSpPr>
            <p:spPr bwMode="auto">
              <a:xfrm flipV="1">
                <a:off x="3051" y="4786"/>
                <a:ext cx="2" cy="230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Line 10082"/>
              <p:cNvSpPr>
                <a:spLocks noChangeShapeType="1"/>
              </p:cNvSpPr>
              <p:nvPr/>
            </p:nvSpPr>
            <p:spPr bwMode="auto">
              <a:xfrm flipV="1">
                <a:off x="3026" y="4786"/>
                <a:ext cx="2" cy="230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Line 10081"/>
              <p:cNvSpPr>
                <a:spLocks noChangeShapeType="1"/>
              </p:cNvSpPr>
              <p:nvPr/>
            </p:nvSpPr>
            <p:spPr bwMode="auto">
              <a:xfrm flipV="1">
                <a:off x="3195" y="4963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Line 10080"/>
              <p:cNvSpPr>
                <a:spLocks noChangeShapeType="1"/>
              </p:cNvSpPr>
              <p:nvPr/>
            </p:nvSpPr>
            <p:spPr bwMode="auto">
              <a:xfrm>
                <a:off x="3195" y="5005"/>
                <a:ext cx="25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Line 10079"/>
              <p:cNvSpPr>
                <a:spLocks noChangeShapeType="1"/>
              </p:cNvSpPr>
              <p:nvPr/>
            </p:nvSpPr>
            <p:spPr bwMode="auto">
              <a:xfrm>
                <a:off x="3195" y="4999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Line 10078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Line 10077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Line 10076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Line 10075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Line 10074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Line 10073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Line 10072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Line 10071"/>
              <p:cNvSpPr>
                <a:spLocks noChangeShapeType="1"/>
              </p:cNvSpPr>
              <p:nvPr/>
            </p:nvSpPr>
            <p:spPr bwMode="auto">
              <a:xfrm>
                <a:off x="3086" y="5010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Line 10070"/>
              <p:cNvSpPr>
                <a:spLocks noChangeShapeType="1"/>
              </p:cNvSpPr>
              <p:nvPr/>
            </p:nvSpPr>
            <p:spPr bwMode="auto">
              <a:xfrm>
                <a:off x="3086" y="5016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Line 10069"/>
              <p:cNvSpPr>
                <a:spLocks noChangeShapeType="1"/>
              </p:cNvSpPr>
              <p:nvPr/>
            </p:nvSpPr>
            <p:spPr bwMode="auto">
              <a:xfrm>
                <a:off x="3086" y="5016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Line 10068"/>
              <p:cNvSpPr>
                <a:spLocks noChangeShapeType="1"/>
              </p:cNvSpPr>
              <p:nvPr/>
            </p:nvSpPr>
            <p:spPr bwMode="auto">
              <a:xfrm>
                <a:off x="3086" y="5016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Line 10067"/>
              <p:cNvSpPr>
                <a:spLocks noChangeShapeType="1"/>
              </p:cNvSpPr>
              <p:nvPr/>
            </p:nvSpPr>
            <p:spPr bwMode="auto">
              <a:xfrm flipH="1">
                <a:off x="3086" y="4956"/>
                <a:ext cx="134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Line 10066"/>
              <p:cNvSpPr>
                <a:spLocks noChangeShapeType="1"/>
              </p:cNvSpPr>
              <p:nvPr/>
            </p:nvSpPr>
            <p:spPr bwMode="auto">
              <a:xfrm>
                <a:off x="3099" y="5005"/>
                <a:ext cx="106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Line 10065"/>
              <p:cNvSpPr>
                <a:spLocks noChangeShapeType="1"/>
              </p:cNvSpPr>
              <p:nvPr/>
            </p:nvSpPr>
            <p:spPr bwMode="auto">
              <a:xfrm flipH="1">
                <a:off x="3188" y="4956"/>
                <a:ext cx="25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Line 10064"/>
              <p:cNvSpPr>
                <a:spLocks noChangeShapeType="1"/>
              </p:cNvSpPr>
              <p:nvPr/>
            </p:nvSpPr>
            <p:spPr bwMode="auto">
              <a:xfrm flipH="1" flipV="1">
                <a:off x="3099" y="4963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Line 10063"/>
              <p:cNvSpPr>
                <a:spLocks noChangeShapeType="1"/>
              </p:cNvSpPr>
              <p:nvPr/>
            </p:nvSpPr>
            <p:spPr bwMode="auto">
              <a:xfrm flipH="1">
                <a:off x="3099" y="4956"/>
                <a:ext cx="18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Line 10062"/>
              <p:cNvSpPr>
                <a:spLocks noChangeShapeType="1"/>
              </p:cNvSpPr>
              <p:nvPr/>
            </p:nvSpPr>
            <p:spPr bwMode="auto">
              <a:xfrm flipH="1">
                <a:off x="3099" y="499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Line 10061"/>
              <p:cNvSpPr>
                <a:spLocks noChangeShapeType="1"/>
              </p:cNvSpPr>
              <p:nvPr/>
            </p:nvSpPr>
            <p:spPr bwMode="auto">
              <a:xfrm flipH="1">
                <a:off x="3086" y="5005"/>
                <a:ext cx="2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Line 10060"/>
              <p:cNvSpPr>
                <a:spLocks noChangeShapeType="1"/>
              </p:cNvSpPr>
              <p:nvPr/>
            </p:nvSpPr>
            <p:spPr bwMode="auto">
              <a:xfrm>
                <a:off x="3099" y="4952"/>
                <a:ext cx="2" cy="4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Line 10059"/>
              <p:cNvSpPr>
                <a:spLocks noChangeShapeType="1"/>
              </p:cNvSpPr>
              <p:nvPr/>
            </p:nvSpPr>
            <p:spPr bwMode="auto">
              <a:xfrm>
                <a:off x="3092" y="4969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Line 10058"/>
              <p:cNvSpPr>
                <a:spLocks noChangeShapeType="1"/>
              </p:cNvSpPr>
              <p:nvPr/>
            </p:nvSpPr>
            <p:spPr bwMode="auto">
              <a:xfrm>
                <a:off x="3092" y="4963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Line 10057"/>
              <p:cNvSpPr>
                <a:spLocks noChangeShapeType="1"/>
              </p:cNvSpPr>
              <p:nvPr/>
            </p:nvSpPr>
            <p:spPr bwMode="auto">
              <a:xfrm>
                <a:off x="3092" y="4963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Line 10056"/>
              <p:cNvSpPr>
                <a:spLocks noChangeShapeType="1"/>
              </p:cNvSpPr>
              <p:nvPr/>
            </p:nvSpPr>
            <p:spPr bwMode="auto">
              <a:xfrm>
                <a:off x="3092" y="4963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Line 10055"/>
              <p:cNvSpPr>
                <a:spLocks noChangeShapeType="1"/>
              </p:cNvSpPr>
              <p:nvPr/>
            </p:nvSpPr>
            <p:spPr bwMode="auto">
              <a:xfrm>
                <a:off x="3086" y="4956"/>
                <a:ext cx="1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Line 10054"/>
              <p:cNvSpPr>
                <a:spLocks noChangeShapeType="1"/>
              </p:cNvSpPr>
              <p:nvPr/>
            </p:nvSpPr>
            <p:spPr bwMode="auto">
              <a:xfrm>
                <a:off x="3092" y="4946"/>
                <a:ext cx="7" cy="1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Line 10053"/>
              <p:cNvSpPr>
                <a:spLocks noChangeShapeType="1"/>
              </p:cNvSpPr>
              <p:nvPr/>
            </p:nvSpPr>
            <p:spPr bwMode="auto">
              <a:xfrm>
                <a:off x="3086" y="4952"/>
                <a:ext cx="3" cy="4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Line 10052"/>
              <p:cNvSpPr>
                <a:spLocks noChangeShapeType="1"/>
              </p:cNvSpPr>
              <p:nvPr/>
            </p:nvSpPr>
            <p:spPr bwMode="auto">
              <a:xfrm>
                <a:off x="3086" y="4956"/>
                <a:ext cx="3" cy="7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Line 10051"/>
              <p:cNvSpPr>
                <a:spLocks noChangeShapeType="1"/>
              </p:cNvSpPr>
              <p:nvPr/>
            </p:nvSpPr>
            <p:spPr bwMode="auto">
              <a:xfrm flipV="1">
                <a:off x="3092" y="4963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Line 10050"/>
              <p:cNvSpPr>
                <a:spLocks noChangeShapeType="1"/>
              </p:cNvSpPr>
              <p:nvPr/>
            </p:nvSpPr>
            <p:spPr bwMode="auto">
              <a:xfrm>
                <a:off x="3092" y="4963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Line 10049"/>
              <p:cNvSpPr>
                <a:spLocks noChangeShapeType="1"/>
              </p:cNvSpPr>
              <p:nvPr/>
            </p:nvSpPr>
            <p:spPr bwMode="auto">
              <a:xfrm>
                <a:off x="3086" y="4956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Line 10048"/>
              <p:cNvSpPr>
                <a:spLocks noChangeShapeType="1"/>
              </p:cNvSpPr>
              <p:nvPr/>
            </p:nvSpPr>
            <p:spPr bwMode="auto">
              <a:xfrm>
                <a:off x="3086" y="4956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Line 10047"/>
              <p:cNvSpPr>
                <a:spLocks noChangeShapeType="1"/>
              </p:cNvSpPr>
              <p:nvPr/>
            </p:nvSpPr>
            <p:spPr bwMode="auto">
              <a:xfrm>
                <a:off x="3086" y="4956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Line 10046"/>
              <p:cNvSpPr>
                <a:spLocks noChangeShapeType="1"/>
              </p:cNvSpPr>
              <p:nvPr/>
            </p:nvSpPr>
            <p:spPr bwMode="auto">
              <a:xfrm>
                <a:off x="3092" y="4952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Line 10045"/>
              <p:cNvSpPr>
                <a:spLocks noChangeShapeType="1"/>
              </p:cNvSpPr>
              <p:nvPr/>
            </p:nvSpPr>
            <p:spPr bwMode="auto">
              <a:xfrm flipV="1">
                <a:off x="3099" y="4963"/>
                <a:ext cx="2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Line 10044"/>
              <p:cNvSpPr>
                <a:spLocks noChangeShapeType="1"/>
              </p:cNvSpPr>
              <p:nvPr/>
            </p:nvSpPr>
            <p:spPr bwMode="auto">
              <a:xfrm flipV="1">
                <a:off x="3099" y="4963"/>
                <a:ext cx="2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Line 10043"/>
              <p:cNvSpPr>
                <a:spLocks noChangeShapeType="1"/>
              </p:cNvSpPr>
              <p:nvPr/>
            </p:nvSpPr>
            <p:spPr bwMode="auto">
              <a:xfrm flipV="1">
                <a:off x="3092" y="4963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Line 10042"/>
              <p:cNvSpPr>
                <a:spLocks noChangeShapeType="1"/>
              </p:cNvSpPr>
              <p:nvPr/>
            </p:nvSpPr>
            <p:spPr bwMode="auto">
              <a:xfrm>
                <a:off x="3092" y="4963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Line 10041"/>
              <p:cNvSpPr>
                <a:spLocks noChangeShapeType="1"/>
              </p:cNvSpPr>
              <p:nvPr/>
            </p:nvSpPr>
            <p:spPr bwMode="auto">
              <a:xfrm>
                <a:off x="3092" y="4963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Line 10040"/>
              <p:cNvSpPr>
                <a:spLocks noChangeShapeType="1"/>
              </p:cNvSpPr>
              <p:nvPr/>
            </p:nvSpPr>
            <p:spPr bwMode="auto">
              <a:xfrm>
                <a:off x="3099" y="4963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Line 10039"/>
              <p:cNvSpPr>
                <a:spLocks noChangeShapeType="1"/>
              </p:cNvSpPr>
              <p:nvPr/>
            </p:nvSpPr>
            <p:spPr bwMode="auto">
              <a:xfrm>
                <a:off x="3092" y="4969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Line 10038"/>
              <p:cNvSpPr>
                <a:spLocks noChangeShapeType="1"/>
              </p:cNvSpPr>
              <p:nvPr/>
            </p:nvSpPr>
            <p:spPr bwMode="auto">
              <a:xfrm>
                <a:off x="3092" y="4969"/>
                <a:ext cx="7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Line 10037"/>
              <p:cNvSpPr>
                <a:spLocks noChangeShapeType="1"/>
              </p:cNvSpPr>
              <p:nvPr/>
            </p:nvSpPr>
            <p:spPr bwMode="auto">
              <a:xfrm>
                <a:off x="3092" y="4969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Line 10036"/>
              <p:cNvSpPr>
                <a:spLocks noChangeShapeType="1"/>
              </p:cNvSpPr>
              <p:nvPr/>
            </p:nvSpPr>
            <p:spPr bwMode="auto">
              <a:xfrm>
                <a:off x="3099" y="496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Line 10035"/>
              <p:cNvSpPr>
                <a:spLocks noChangeShapeType="1"/>
              </p:cNvSpPr>
              <p:nvPr/>
            </p:nvSpPr>
            <p:spPr bwMode="auto">
              <a:xfrm>
                <a:off x="3092" y="4969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Line 10034"/>
              <p:cNvSpPr>
                <a:spLocks noChangeShapeType="1"/>
              </p:cNvSpPr>
              <p:nvPr/>
            </p:nvSpPr>
            <p:spPr bwMode="auto">
              <a:xfrm>
                <a:off x="3092" y="4969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Line 10033"/>
              <p:cNvSpPr>
                <a:spLocks noChangeShapeType="1"/>
              </p:cNvSpPr>
              <p:nvPr/>
            </p:nvSpPr>
            <p:spPr bwMode="auto">
              <a:xfrm>
                <a:off x="3099" y="496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DD383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14" name="Group 9832"/>
              <p:cNvGrpSpPr>
                <a:grpSpLocks/>
              </p:cNvGrpSpPr>
              <p:nvPr/>
            </p:nvGrpSpPr>
            <p:grpSpPr bwMode="auto">
              <a:xfrm>
                <a:off x="3026" y="4915"/>
                <a:ext cx="277" cy="103"/>
                <a:chOff x="1609" y="2205"/>
                <a:chExt cx="123" cy="48"/>
              </a:xfrm>
            </p:grpSpPr>
            <p:sp>
              <p:nvSpPr>
                <p:cNvPr id="4921" name="Line 10032"/>
                <p:cNvSpPr>
                  <a:spLocks noChangeShapeType="1"/>
                </p:cNvSpPr>
                <p:nvPr/>
              </p:nvSpPr>
              <p:spPr bwMode="auto">
                <a:xfrm>
                  <a:off x="1641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2" name="Line 10031"/>
                <p:cNvSpPr>
                  <a:spLocks noChangeShapeType="1"/>
                </p:cNvSpPr>
                <p:nvPr/>
              </p:nvSpPr>
              <p:spPr bwMode="auto">
                <a:xfrm>
                  <a:off x="1641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3" name="Line 10030"/>
                <p:cNvSpPr>
                  <a:spLocks noChangeShapeType="1"/>
                </p:cNvSpPr>
                <p:nvPr/>
              </p:nvSpPr>
              <p:spPr bwMode="auto">
                <a:xfrm>
                  <a:off x="1641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4" name="Line 10029"/>
                <p:cNvSpPr>
                  <a:spLocks noChangeShapeType="1"/>
                </p:cNvSpPr>
                <p:nvPr/>
              </p:nvSpPr>
              <p:spPr bwMode="auto">
                <a:xfrm>
                  <a:off x="1638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5" name="Line 10028"/>
                <p:cNvSpPr>
                  <a:spLocks noChangeShapeType="1"/>
                </p:cNvSpPr>
                <p:nvPr/>
              </p:nvSpPr>
              <p:spPr bwMode="auto">
                <a:xfrm flipH="1">
                  <a:off x="1636" y="222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6" name="Line 10027"/>
                <p:cNvSpPr>
                  <a:spLocks noChangeShapeType="1"/>
                </p:cNvSpPr>
                <p:nvPr/>
              </p:nvSpPr>
              <p:spPr bwMode="auto">
                <a:xfrm flipH="1">
                  <a:off x="1636" y="2222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7" name="Line 10026"/>
                <p:cNvSpPr>
                  <a:spLocks noChangeShapeType="1"/>
                </p:cNvSpPr>
                <p:nvPr/>
              </p:nvSpPr>
              <p:spPr bwMode="auto">
                <a:xfrm flipH="1">
                  <a:off x="1638" y="222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8" name="Line 10025"/>
                <p:cNvSpPr>
                  <a:spLocks noChangeShapeType="1"/>
                </p:cNvSpPr>
                <p:nvPr/>
              </p:nvSpPr>
              <p:spPr bwMode="auto">
                <a:xfrm>
                  <a:off x="1638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9" name="Rectangle 10024"/>
                <p:cNvSpPr>
                  <a:spLocks noChangeArrowheads="1"/>
                </p:cNvSpPr>
                <p:nvPr/>
              </p:nvSpPr>
              <p:spPr bwMode="auto">
                <a:xfrm>
                  <a:off x="1625" y="2252"/>
                  <a:ext cx="5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0" name="Freeform 10023"/>
                <p:cNvSpPr>
                  <a:spLocks/>
                </p:cNvSpPr>
                <p:nvPr/>
              </p:nvSpPr>
              <p:spPr bwMode="auto">
                <a:xfrm>
                  <a:off x="1630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1" name="Freeform 10022"/>
                <p:cNvSpPr>
                  <a:spLocks/>
                </p:cNvSpPr>
                <p:nvPr/>
              </p:nvSpPr>
              <p:spPr bwMode="auto">
                <a:xfrm>
                  <a:off x="1630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2" name="Freeform 10021"/>
                <p:cNvSpPr>
                  <a:spLocks/>
                </p:cNvSpPr>
                <p:nvPr/>
              </p:nvSpPr>
              <p:spPr bwMode="auto">
                <a:xfrm>
                  <a:off x="1630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3" name="Freeform 10020"/>
                <p:cNvSpPr>
                  <a:spLocks/>
                </p:cNvSpPr>
                <p:nvPr/>
              </p:nvSpPr>
              <p:spPr bwMode="auto">
                <a:xfrm>
                  <a:off x="1630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4" name="Freeform 10019"/>
                <p:cNvSpPr>
                  <a:spLocks/>
                </p:cNvSpPr>
                <p:nvPr/>
              </p:nvSpPr>
              <p:spPr bwMode="auto">
                <a:xfrm>
                  <a:off x="163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5" name="Freeform 10018"/>
                <p:cNvSpPr>
                  <a:spLocks/>
                </p:cNvSpPr>
                <p:nvPr/>
              </p:nvSpPr>
              <p:spPr bwMode="auto">
                <a:xfrm>
                  <a:off x="163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6" name="Freeform 10017"/>
                <p:cNvSpPr>
                  <a:spLocks/>
                </p:cNvSpPr>
                <p:nvPr/>
              </p:nvSpPr>
              <p:spPr bwMode="auto">
                <a:xfrm>
                  <a:off x="1628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7" name="Freeform 10016"/>
                <p:cNvSpPr>
                  <a:spLocks/>
                </p:cNvSpPr>
                <p:nvPr/>
              </p:nvSpPr>
              <p:spPr bwMode="auto">
                <a:xfrm>
                  <a:off x="1628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8" name="Freeform 10015"/>
                <p:cNvSpPr>
                  <a:spLocks/>
                </p:cNvSpPr>
                <p:nvPr/>
              </p:nvSpPr>
              <p:spPr bwMode="auto">
                <a:xfrm>
                  <a:off x="1628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9" name="Freeform 10014"/>
                <p:cNvSpPr>
                  <a:spLocks/>
                </p:cNvSpPr>
                <p:nvPr/>
              </p:nvSpPr>
              <p:spPr bwMode="auto">
                <a:xfrm>
                  <a:off x="1628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0" name="Freeform 10013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1" name="Freeform 10012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2" name="Freeform 10011"/>
                <p:cNvSpPr>
                  <a:spLocks/>
                </p:cNvSpPr>
                <p:nvPr/>
              </p:nvSpPr>
              <p:spPr bwMode="auto">
                <a:xfrm>
                  <a:off x="1628" y="225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3" name="Freeform 10010"/>
                <p:cNvSpPr>
                  <a:spLocks/>
                </p:cNvSpPr>
                <p:nvPr/>
              </p:nvSpPr>
              <p:spPr bwMode="auto">
                <a:xfrm>
                  <a:off x="1628" y="225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4" name="Freeform 10009"/>
                <p:cNvSpPr>
                  <a:spLocks/>
                </p:cNvSpPr>
                <p:nvPr/>
              </p:nvSpPr>
              <p:spPr bwMode="auto">
                <a:xfrm>
                  <a:off x="1628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5" name="Freeform 10008"/>
                <p:cNvSpPr>
                  <a:spLocks/>
                </p:cNvSpPr>
                <p:nvPr/>
              </p:nvSpPr>
              <p:spPr bwMode="auto">
                <a:xfrm>
                  <a:off x="1628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6" name="Freeform 10007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7" name="Freeform 10006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8" name="Freeform 10005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9" name="Freeform 10004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0" name="Freeform 10003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1" name="Freeform 10002"/>
                <p:cNvSpPr>
                  <a:spLocks/>
                </p:cNvSpPr>
                <p:nvPr/>
              </p:nvSpPr>
              <p:spPr bwMode="auto">
                <a:xfrm>
                  <a:off x="1628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2" name="Freeform 10001"/>
                <p:cNvSpPr>
                  <a:spLocks/>
                </p:cNvSpPr>
                <p:nvPr/>
              </p:nvSpPr>
              <p:spPr bwMode="auto">
                <a:xfrm>
                  <a:off x="163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3" name="Freeform 10000"/>
                <p:cNvSpPr>
                  <a:spLocks/>
                </p:cNvSpPr>
                <p:nvPr/>
              </p:nvSpPr>
              <p:spPr bwMode="auto">
                <a:xfrm>
                  <a:off x="163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4" name="Line 9999"/>
                <p:cNvSpPr>
                  <a:spLocks noChangeShapeType="1"/>
                </p:cNvSpPr>
                <p:nvPr/>
              </p:nvSpPr>
              <p:spPr bwMode="auto">
                <a:xfrm>
                  <a:off x="1636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5" name="Line 9998"/>
                <p:cNvSpPr>
                  <a:spLocks noChangeShapeType="1"/>
                </p:cNvSpPr>
                <p:nvPr/>
              </p:nvSpPr>
              <p:spPr bwMode="auto">
                <a:xfrm flipV="1">
                  <a:off x="1630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6" name="Line 9997"/>
                <p:cNvSpPr>
                  <a:spLocks noChangeShapeType="1"/>
                </p:cNvSpPr>
                <p:nvPr/>
              </p:nvSpPr>
              <p:spPr bwMode="auto">
                <a:xfrm flipV="1">
                  <a:off x="1630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7" name="Line 9996"/>
                <p:cNvSpPr>
                  <a:spLocks noChangeShapeType="1"/>
                </p:cNvSpPr>
                <p:nvPr/>
              </p:nvSpPr>
              <p:spPr bwMode="auto">
                <a:xfrm flipV="1">
                  <a:off x="1630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8" name="Line 9995"/>
                <p:cNvSpPr>
                  <a:spLocks noChangeShapeType="1"/>
                </p:cNvSpPr>
                <p:nvPr/>
              </p:nvSpPr>
              <p:spPr bwMode="auto">
                <a:xfrm flipV="1">
                  <a:off x="1630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9" name="Line 9994"/>
                <p:cNvSpPr>
                  <a:spLocks noChangeShapeType="1"/>
                </p:cNvSpPr>
                <p:nvPr/>
              </p:nvSpPr>
              <p:spPr bwMode="auto">
                <a:xfrm flipV="1">
                  <a:off x="1628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0" name="Line 9993"/>
                <p:cNvSpPr>
                  <a:spLocks noChangeShapeType="1"/>
                </p:cNvSpPr>
                <p:nvPr/>
              </p:nvSpPr>
              <p:spPr bwMode="auto">
                <a:xfrm flipV="1">
                  <a:off x="1628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1" name="Line 9992"/>
                <p:cNvSpPr>
                  <a:spLocks noChangeShapeType="1"/>
                </p:cNvSpPr>
                <p:nvPr/>
              </p:nvSpPr>
              <p:spPr bwMode="auto">
                <a:xfrm flipV="1">
                  <a:off x="1628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2" name="Line 9991"/>
                <p:cNvSpPr>
                  <a:spLocks noChangeShapeType="1"/>
                </p:cNvSpPr>
                <p:nvPr/>
              </p:nvSpPr>
              <p:spPr bwMode="auto">
                <a:xfrm flipV="1">
                  <a:off x="1628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3" name="Line 9990"/>
                <p:cNvSpPr>
                  <a:spLocks noChangeShapeType="1"/>
                </p:cNvSpPr>
                <p:nvPr/>
              </p:nvSpPr>
              <p:spPr bwMode="auto">
                <a:xfrm>
                  <a:off x="1628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4" name="Line 9989"/>
                <p:cNvSpPr>
                  <a:spLocks noChangeShapeType="1"/>
                </p:cNvSpPr>
                <p:nvPr/>
              </p:nvSpPr>
              <p:spPr bwMode="auto">
                <a:xfrm>
                  <a:off x="1628" y="225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5" name="Line 9988"/>
                <p:cNvSpPr>
                  <a:spLocks noChangeShapeType="1"/>
                </p:cNvSpPr>
                <p:nvPr/>
              </p:nvSpPr>
              <p:spPr bwMode="auto">
                <a:xfrm>
                  <a:off x="1628" y="2247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6" name="Line 9987"/>
                <p:cNvSpPr>
                  <a:spLocks noChangeShapeType="1"/>
                </p:cNvSpPr>
                <p:nvPr/>
              </p:nvSpPr>
              <p:spPr bwMode="auto">
                <a:xfrm>
                  <a:off x="1628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7" name="Line 9986"/>
                <p:cNvSpPr>
                  <a:spLocks noChangeShapeType="1"/>
                </p:cNvSpPr>
                <p:nvPr/>
              </p:nvSpPr>
              <p:spPr bwMode="auto">
                <a:xfrm>
                  <a:off x="1638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8" name="Line 9985"/>
                <p:cNvSpPr>
                  <a:spLocks noChangeShapeType="1"/>
                </p:cNvSpPr>
                <p:nvPr/>
              </p:nvSpPr>
              <p:spPr bwMode="auto">
                <a:xfrm>
                  <a:off x="1636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9" name="Line 9984"/>
                <p:cNvSpPr>
                  <a:spLocks noChangeShapeType="1"/>
                </p:cNvSpPr>
                <p:nvPr/>
              </p:nvSpPr>
              <p:spPr bwMode="auto">
                <a:xfrm>
                  <a:off x="1638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0" name="Line 9983"/>
                <p:cNvSpPr>
                  <a:spLocks noChangeShapeType="1"/>
                </p:cNvSpPr>
                <p:nvPr/>
              </p:nvSpPr>
              <p:spPr bwMode="auto">
                <a:xfrm>
                  <a:off x="1641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1" name="Line 9982"/>
                <p:cNvSpPr>
                  <a:spLocks noChangeShapeType="1"/>
                </p:cNvSpPr>
                <p:nvPr/>
              </p:nvSpPr>
              <p:spPr bwMode="auto">
                <a:xfrm>
                  <a:off x="1638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2" name="Line 9981"/>
                <p:cNvSpPr>
                  <a:spLocks noChangeShapeType="1"/>
                </p:cNvSpPr>
                <p:nvPr/>
              </p:nvSpPr>
              <p:spPr bwMode="auto">
                <a:xfrm>
                  <a:off x="1641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3" name="Line 9980"/>
                <p:cNvSpPr>
                  <a:spLocks noChangeShapeType="1"/>
                </p:cNvSpPr>
                <p:nvPr/>
              </p:nvSpPr>
              <p:spPr bwMode="auto">
                <a:xfrm flipH="1">
                  <a:off x="1636" y="22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4" name="Line 9979"/>
                <p:cNvSpPr>
                  <a:spLocks noChangeShapeType="1"/>
                </p:cNvSpPr>
                <p:nvPr/>
              </p:nvSpPr>
              <p:spPr bwMode="auto">
                <a:xfrm flipV="1">
                  <a:off x="1636" y="2227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5" name="Line 9978"/>
                <p:cNvSpPr>
                  <a:spLocks noChangeShapeType="1"/>
                </p:cNvSpPr>
                <p:nvPr/>
              </p:nvSpPr>
              <p:spPr bwMode="auto">
                <a:xfrm>
                  <a:off x="1609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6" name="Line 9977"/>
                <p:cNvSpPr>
                  <a:spLocks noChangeShapeType="1"/>
                </p:cNvSpPr>
                <p:nvPr/>
              </p:nvSpPr>
              <p:spPr bwMode="auto">
                <a:xfrm flipH="1">
                  <a:off x="1609" y="225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7" name="Line 9976"/>
                <p:cNvSpPr>
                  <a:spLocks noChangeShapeType="1"/>
                </p:cNvSpPr>
                <p:nvPr/>
              </p:nvSpPr>
              <p:spPr bwMode="auto">
                <a:xfrm>
                  <a:off x="1609" y="225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8" name="Line 9975"/>
                <p:cNvSpPr>
                  <a:spLocks noChangeShapeType="1"/>
                </p:cNvSpPr>
                <p:nvPr/>
              </p:nvSpPr>
              <p:spPr bwMode="auto">
                <a:xfrm>
                  <a:off x="1620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9" name="Line 9974"/>
                <p:cNvSpPr>
                  <a:spLocks noChangeShapeType="1"/>
                </p:cNvSpPr>
                <p:nvPr/>
              </p:nvSpPr>
              <p:spPr bwMode="auto">
                <a:xfrm flipV="1">
                  <a:off x="1684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0" name="Line 9973"/>
                <p:cNvSpPr>
                  <a:spLocks noChangeShapeType="1"/>
                </p:cNvSpPr>
                <p:nvPr/>
              </p:nvSpPr>
              <p:spPr bwMode="auto">
                <a:xfrm flipH="1">
                  <a:off x="1676" y="220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1" name="Line 9972"/>
                <p:cNvSpPr>
                  <a:spLocks noChangeShapeType="1"/>
                </p:cNvSpPr>
                <p:nvPr/>
              </p:nvSpPr>
              <p:spPr bwMode="auto">
                <a:xfrm>
                  <a:off x="1679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2" name="Line 9971"/>
                <p:cNvSpPr>
                  <a:spLocks noChangeShapeType="1"/>
                </p:cNvSpPr>
                <p:nvPr/>
              </p:nvSpPr>
              <p:spPr bwMode="auto">
                <a:xfrm>
                  <a:off x="1652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3" name="Line 9970"/>
                <p:cNvSpPr>
                  <a:spLocks noChangeShapeType="1"/>
                </p:cNvSpPr>
                <p:nvPr/>
              </p:nvSpPr>
              <p:spPr bwMode="auto">
                <a:xfrm>
                  <a:off x="1652" y="220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4" name="Freeform 9969"/>
                <p:cNvSpPr>
                  <a:spLocks/>
                </p:cNvSpPr>
                <p:nvPr/>
              </p:nvSpPr>
              <p:spPr bwMode="auto">
                <a:xfrm>
                  <a:off x="1679" y="2219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5" name="Freeform 9968"/>
                <p:cNvSpPr>
                  <a:spLocks/>
                </p:cNvSpPr>
                <p:nvPr/>
              </p:nvSpPr>
              <p:spPr bwMode="auto">
                <a:xfrm>
                  <a:off x="1679" y="222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6" name="Freeform 9967"/>
                <p:cNvSpPr>
                  <a:spLocks/>
                </p:cNvSpPr>
                <p:nvPr/>
              </p:nvSpPr>
              <p:spPr bwMode="auto">
                <a:xfrm>
                  <a:off x="1679" y="222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7" name="Line 9966"/>
                <p:cNvSpPr>
                  <a:spLocks noChangeShapeType="1"/>
                </p:cNvSpPr>
                <p:nvPr/>
              </p:nvSpPr>
              <p:spPr bwMode="auto">
                <a:xfrm>
                  <a:off x="1681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8" name="Line 9965"/>
                <p:cNvSpPr>
                  <a:spLocks noChangeShapeType="1"/>
                </p:cNvSpPr>
                <p:nvPr/>
              </p:nvSpPr>
              <p:spPr bwMode="auto">
                <a:xfrm flipH="1">
                  <a:off x="1673" y="222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9" name="Line 9964"/>
                <p:cNvSpPr>
                  <a:spLocks noChangeShapeType="1"/>
                </p:cNvSpPr>
                <p:nvPr/>
              </p:nvSpPr>
              <p:spPr bwMode="auto">
                <a:xfrm>
                  <a:off x="1673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0" name="Line 9963"/>
                <p:cNvSpPr>
                  <a:spLocks noChangeShapeType="1"/>
                </p:cNvSpPr>
                <p:nvPr/>
              </p:nvSpPr>
              <p:spPr bwMode="auto">
                <a:xfrm flipH="1" flipV="1">
                  <a:off x="1681" y="2227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1" name="Line 9962"/>
                <p:cNvSpPr>
                  <a:spLocks noChangeShapeType="1"/>
                </p:cNvSpPr>
                <p:nvPr/>
              </p:nvSpPr>
              <p:spPr bwMode="auto">
                <a:xfrm>
                  <a:off x="1681" y="221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2" name="Freeform 9961"/>
                <p:cNvSpPr>
                  <a:spLocks/>
                </p:cNvSpPr>
                <p:nvPr/>
              </p:nvSpPr>
              <p:spPr bwMode="auto">
                <a:xfrm>
                  <a:off x="1649" y="2219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3" name="Freeform 9960"/>
                <p:cNvSpPr>
                  <a:spLocks/>
                </p:cNvSpPr>
                <p:nvPr/>
              </p:nvSpPr>
              <p:spPr bwMode="auto">
                <a:xfrm>
                  <a:off x="1649" y="222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4" name="Freeform 9959"/>
                <p:cNvSpPr>
                  <a:spLocks/>
                </p:cNvSpPr>
                <p:nvPr/>
              </p:nvSpPr>
              <p:spPr bwMode="auto">
                <a:xfrm>
                  <a:off x="1649" y="222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5" name="Freeform 9958"/>
                <p:cNvSpPr>
                  <a:spLocks/>
                </p:cNvSpPr>
                <p:nvPr/>
              </p:nvSpPr>
              <p:spPr bwMode="auto">
                <a:xfrm>
                  <a:off x="1646" y="2227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6" name="Freeform 9957"/>
                <p:cNvSpPr>
                  <a:spLocks/>
                </p:cNvSpPr>
                <p:nvPr/>
              </p:nvSpPr>
              <p:spPr bwMode="auto">
                <a:xfrm>
                  <a:off x="1646" y="2227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7" name="Line 9956"/>
                <p:cNvSpPr>
                  <a:spLocks noChangeShapeType="1"/>
                </p:cNvSpPr>
                <p:nvPr/>
              </p:nvSpPr>
              <p:spPr bwMode="auto">
                <a:xfrm>
                  <a:off x="1649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8" name="Line 9955"/>
                <p:cNvSpPr>
                  <a:spLocks noChangeShapeType="1"/>
                </p:cNvSpPr>
                <p:nvPr/>
              </p:nvSpPr>
              <p:spPr bwMode="auto">
                <a:xfrm>
                  <a:off x="1655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9" name="Line 9954"/>
                <p:cNvSpPr>
                  <a:spLocks noChangeShapeType="1"/>
                </p:cNvSpPr>
                <p:nvPr/>
              </p:nvSpPr>
              <p:spPr bwMode="auto">
                <a:xfrm flipV="1">
                  <a:off x="1646" y="2227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0" name="Line 9953"/>
                <p:cNvSpPr>
                  <a:spLocks noChangeShapeType="1"/>
                </p:cNvSpPr>
                <p:nvPr/>
              </p:nvSpPr>
              <p:spPr bwMode="auto">
                <a:xfrm>
                  <a:off x="1646" y="2227"/>
                  <a:ext cx="9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1" name="Freeform 9952"/>
                <p:cNvSpPr>
                  <a:spLocks/>
                </p:cNvSpPr>
                <p:nvPr/>
              </p:nvSpPr>
              <p:spPr bwMode="auto">
                <a:xfrm>
                  <a:off x="1646" y="224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2" name="Freeform 9951"/>
                <p:cNvSpPr>
                  <a:spLocks/>
                </p:cNvSpPr>
                <p:nvPr/>
              </p:nvSpPr>
              <p:spPr bwMode="auto">
                <a:xfrm>
                  <a:off x="1646" y="224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3" name="Line 9950"/>
                <p:cNvSpPr>
                  <a:spLocks noChangeShapeType="1"/>
                </p:cNvSpPr>
                <p:nvPr/>
              </p:nvSpPr>
              <p:spPr bwMode="auto">
                <a:xfrm flipV="1">
                  <a:off x="1649" y="221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4" name="Line 9949"/>
                <p:cNvSpPr>
                  <a:spLocks noChangeShapeType="1"/>
                </p:cNvSpPr>
                <p:nvPr/>
              </p:nvSpPr>
              <p:spPr bwMode="auto">
                <a:xfrm flipH="1">
                  <a:off x="1649" y="2219"/>
                  <a:ext cx="32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5" name="Line 9948"/>
                <p:cNvSpPr>
                  <a:spLocks noChangeShapeType="1"/>
                </p:cNvSpPr>
                <p:nvPr/>
              </p:nvSpPr>
              <p:spPr bwMode="auto">
                <a:xfrm flipH="1">
                  <a:off x="1673" y="22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6" name="Line 9947"/>
                <p:cNvSpPr>
                  <a:spLocks noChangeShapeType="1"/>
                </p:cNvSpPr>
                <p:nvPr/>
              </p:nvSpPr>
              <p:spPr bwMode="auto">
                <a:xfrm>
                  <a:off x="1673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7" name="Line 9946"/>
                <p:cNvSpPr>
                  <a:spLocks noChangeShapeType="1"/>
                </p:cNvSpPr>
                <p:nvPr/>
              </p:nvSpPr>
              <p:spPr bwMode="auto">
                <a:xfrm flipH="1">
                  <a:off x="1681" y="2244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8" name="Line 9945"/>
                <p:cNvSpPr>
                  <a:spLocks noChangeShapeType="1"/>
                </p:cNvSpPr>
                <p:nvPr/>
              </p:nvSpPr>
              <p:spPr bwMode="auto">
                <a:xfrm>
                  <a:off x="1655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9" name="Line 9944"/>
                <p:cNvSpPr>
                  <a:spLocks noChangeShapeType="1"/>
                </p:cNvSpPr>
                <p:nvPr/>
              </p:nvSpPr>
              <p:spPr bwMode="auto">
                <a:xfrm>
                  <a:off x="1646" y="2244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0" name="Line 9943"/>
                <p:cNvSpPr>
                  <a:spLocks noChangeShapeType="1"/>
                </p:cNvSpPr>
                <p:nvPr/>
              </p:nvSpPr>
              <p:spPr bwMode="auto">
                <a:xfrm>
                  <a:off x="1646" y="2247"/>
                  <a:ext cx="9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1" name="Line 9942"/>
                <p:cNvSpPr>
                  <a:spLocks noChangeShapeType="1"/>
                </p:cNvSpPr>
                <p:nvPr/>
              </p:nvSpPr>
              <p:spPr bwMode="auto">
                <a:xfrm>
                  <a:off x="1646" y="2247"/>
                  <a:ext cx="9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2" name="Line 9941"/>
                <p:cNvSpPr>
                  <a:spLocks noChangeShapeType="1"/>
                </p:cNvSpPr>
                <p:nvPr/>
              </p:nvSpPr>
              <p:spPr bwMode="auto">
                <a:xfrm flipH="1">
                  <a:off x="1655" y="2247"/>
                  <a:ext cx="1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3" name="Line 9940"/>
                <p:cNvSpPr>
                  <a:spLocks noChangeShapeType="1"/>
                </p:cNvSpPr>
                <p:nvPr/>
              </p:nvSpPr>
              <p:spPr bwMode="auto">
                <a:xfrm flipH="1">
                  <a:off x="1655" y="2247"/>
                  <a:ext cx="1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4" name="Freeform 9939"/>
                <p:cNvSpPr>
                  <a:spLocks/>
                </p:cNvSpPr>
                <p:nvPr/>
              </p:nvSpPr>
              <p:spPr bwMode="auto">
                <a:xfrm>
                  <a:off x="1681" y="2227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5" name="Freeform 9938"/>
                <p:cNvSpPr>
                  <a:spLocks/>
                </p:cNvSpPr>
                <p:nvPr/>
              </p:nvSpPr>
              <p:spPr bwMode="auto">
                <a:xfrm>
                  <a:off x="1681" y="2227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6" name="Freeform 9937"/>
                <p:cNvSpPr>
                  <a:spLocks/>
                </p:cNvSpPr>
                <p:nvPr/>
              </p:nvSpPr>
              <p:spPr bwMode="auto">
                <a:xfrm>
                  <a:off x="1681" y="224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7" name="Freeform 9936"/>
                <p:cNvSpPr>
                  <a:spLocks/>
                </p:cNvSpPr>
                <p:nvPr/>
              </p:nvSpPr>
              <p:spPr bwMode="auto">
                <a:xfrm>
                  <a:off x="1681" y="224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8" name="Freeform 9935"/>
                <p:cNvSpPr>
                  <a:spLocks/>
                </p:cNvSpPr>
                <p:nvPr/>
              </p:nvSpPr>
              <p:spPr bwMode="auto">
                <a:xfrm>
                  <a:off x="1689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9" name="Freeform 9934"/>
                <p:cNvSpPr>
                  <a:spLocks/>
                </p:cNvSpPr>
                <p:nvPr/>
              </p:nvSpPr>
              <p:spPr bwMode="auto">
                <a:xfrm>
                  <a:off x="1689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0" name="Freeform 9933"/>
                <p:cNvSpPr>
                  <a:spLocks/>
                </p:cNvSpPr>
                <p:nvPr/>
              </p:nvSpPr>
              <p:spPr bwMode="auto">
                <a:xfrm>
                  <a:off x="1689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1" name="Freeform 9932"/>
                <p:cNvSpPr>
                  <a:spLocks/>
                </p:cNvSpPr>
                <p:nvPr/>
              </p:nvSpPr>
              <p:spPr bwMode="auto">
                <a:xfrm>
                  <a:off x="1689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2" name="Freeform 9931"/>
                <p:cNvSpPr>
                  <a:spLocks/>
                </p:cNvSpPr>
                <p:nvPr/>
              </p:nvSpPr>
              <p:spPr bwMode="auto">
                <a:xfrm>
                  <a:off x="1692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3" name="Freeform 9930"/>
                <p:cNvSpPr>
                  <a:spLocks/>
                </p:cNvSpPr>
                <p:nvPr/>
              </p:nvSpPr>
              <p:spPr bwMode="auto">
                <a:xfrm>
                  <a:off x="1692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4" name="Freeform 9929"/>
                <p:cNvSpPr>
                  <a:spLocks/>
                </p:cNvSpPr>
                <p:nvPr/>
              </p:nvSpPr>
              <p:spPr bwMode="auto">
                <a:xfrm>
                  <a:off x="1689" y="223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5" name="Freeform 9928"/>
                <p:cNvSpPr>
                  <a:spLocks/>
                </p:cNvSpPr>
                <p:nvPr/>
              </p:nvSpPr>
              <p:spPr bwMode="auto">
                <a:xfrm>
                  <a:off x="1689" y="223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6" name="Freeform 9927"/>
                <p:cNvSpPr>
                  <a:spLocks/>
                </p:cNvSpPr>
                <p:nvPr/>
              </p:nvSpPr>
              <p:spPr bwMode="auto">
                <a:xfrm>
                  <a:off x="1689" y="223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7" name="Freeform 9926"/>
                <p:cNvSpPr>
                  <a:spLocks/>
                </p:cNvSpPr>
                <p:nvPr/>
              </p:nvSpPr>
              <p:spPr bwMode="auto">
                <a:xfrm>
                  <a:off x="1689" y="223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8" name="Freeform 9925"/>
                <p:cNvSpPr>
                  <a:spLocks/>
                </p:cNvSpPr>
                <p:nvPr/>
              </p:nvSpPr>
              <p:spPr bwMode="auto">
                <a:xfrm>
                  <a:off x="1692" y="223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9" name="Freeform 9924"/>
                <p:cNvSpPr>
                  <a:spLocks/>
                </p:cNvSpPr>
                <p:nvPr/>
              </p:nvSpPr>
              <p:spPr bwMode="auto">
                <a:xfrm>
                  <a:off x="1692" y="223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0" name="Freeform 9923"/>
                <p:cNvSpPr>
                  <a:spLocks/>
                </p:cNvSpPr>
                <p:nvPr/>
              </p:nvSpPr>
              <p:spPr bwMode="auto">
                <a:xfrm>
                  <a:off x="1689" y="221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1" name="Freeform 9922"/>
                <p:cNvSpPr>
                  <a:spLocks/>
                </p:cNvSpPr>
                <p:nvPr/>
              </p:nvSpPr>
              <p:spPr bwMode="auto">
                <a:xfrm>
                  <a:off x="1689" y="221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2" name="Freeform 9921"/>
                <p:cNvSpPr>
                  <a:spLocks/>
                </p:cNvSpPr>
                <p:nvPr/>
              </p:nvSpPr>
              <p:spPr bwMode="auto">
                <a:xfrm>
                  <a:off x="1689" y="221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3" name="Freeform 9920"/>
                <p:cNvSpPr>
                  <a:spLocks/>
                </p:cNvSpPr>
                <p:nvPr/>
              </p:nvSpPr>
              <p:spPr bwMode="auto">
                <a:xfrm>
                  <a:off x="1689" y="221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4" name="Freeform 9919"/>
                <p:cNvSpPr>
                  <a:spLocks/>
                </p:cNvSpPr>
                <p:nvPr/>
              </p:nvSpPr>
              <p:spPr bwMode="auto">
                <a:xfrm>
                  <a:off x="1692" y="221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5" name="Freeform 9918"/>
                <p:cNvSpPr>
                  <a:spLocks/>
                </p:cNvSpPr>
                <p:nvPr/>
              </p:nvSpPr>
              <p:spPr bwMode="auto">
                <a:xfrm>
                  <a:off x="1692" y="221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6" name="Rectangle 9917"/>
                <p:cNvSpPr>
                  <a:spLocks noChangeArrowheads="1"/>
                </p:cNvSpPr>
                <p:nvPr/>
              </p:nvSpPr>
              <p:spPr bwMode="auto">
                <a:xfrm>
                  <a:off x="1697" y="2252"/>
                  <a:ext cx="6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7" name="Line 9916"/>
                <p:cNvSpPr>
                  <a:spLocks noChangeShapeType="1"/>
                </p:cNvSpPr>
                <p:nvPr/>
              </p:nvSpPr>
              <p:spPr bwMode="auto">
                <a:xfrm flipV="1">
                  <a:off x="1655" y="2227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8" name="Line 9915"/>
                <p:cNvSpPr>
                  <a:spLocks noChangeShapeType="1"/>
                </p:cNvSpPr>
                <p:nvPr/>
              </p:nvSpPr>
              <p:spPr bwMode="auto">
                <a:xfrm flipV="1">
                  <a:off x="1646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9" name="Line 9914"/>
                <p:cNvSpPr>
                  <a:spLocks noChangeShapeType="1"/>
                </p:cNvSpPr>
                <p:nvPr/>
              </p:nvSpPr>
              <p:spPr bwMode="auto">
                <a:xfrm flipV="1">
                  <a:off x="1644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0" name="Line 9913"/>
                <p:cNvSpPr>
                  <a:spLocks noChangeShapeType="1"/>
                </p:cNvSpPr>
                <p:nvPr/>
              </p:nvSpPr>
              <p:spPr bwMode="auto">
                <a:xfrm flipV="1">
                  <a:off x="1676" y="2227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1" name="Line 9912"/>
                <p:cNvSpPr>
                  <a:spLocks noChangeShapeType="1"/>
                </p:cNvSpPr>
                <p:nvPr/>
              </p:nvSpPr>
              <p:spPr bwMode="auto">
                <a:xfrm flipV="1">
                  <a:off x="1684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2" name="Line 9911"/>
                <p:cNvSpPr>
                  <a:spLocks noChangeShapeType="1"/>
                </p:cNvSpPr>
                <p:nvPr/>
              </p:nvSpPr>
              <p:spPr bwMode="auto">
                <a:xfrm flipH="1">
                  <a:off x="1673" y="2247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3" name="Line 9910"/>
                <p:cNvSpPr>
                  <a:spLocks noChangeShapeType="1"/>
                </p:cNvSpPr>
                <p:nvPr/>
              </p:nvSpPr>
              <p:spPr bwMode="auto">
                <a:xfrm flipH="1">
                  <a:off x="1722" y="2205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4" name="Line 9909"/>
                <p:cNvSpPr>
                  <a:spLocks noChangeShapeType="1"/>
                </p:cNvSpPr>
                <p:nvPr/>
              </p:nvSpPr>
              <p:spPr bwMode="auto">
                <a:xfrm>
                  <a:off x="1687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5" name="Line 9908"/>
                <p:cNvSpPr>
                  <a:spLocks noChangeShapeType="1"/>
                </p:cNvSpPr>
                <p:nvPr/>
              </p:nvSpPr>
              <p:spPr bwMode="auto">
                <a:xfrm>
                  <a:off x="1692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6" name="Line 9907"/>
                <p:cNvSpPr>
                  <a:spLocks noChangeShapeType="1"/>
                </p:cNvSpPr>
                <p:nvPr/>
              </p:nvSpPr>
              <p:spPr bwMode="auto">
                <a:xfrm flipH="1">
                  <a:off x="1689" y="222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7" name="Line 9906"/>
                <p:cNvSpPr>
                  <a:spLocks noChangeShapeType="1"/>
                </p:cNvSpPr>
                <p:nvPr/>
              </p:nvSpPr>
              <p:spPr bwMode="auto">
                <a:xfrm>
                  <a:off x="1687" y="222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8" name="Line 9905"/>
                <p:cNvSpPr>
                  <a:spLocks noChangeShapeType="1"/>
                </p:cNvSpPr>
                <p:nvPr/>
              </p:nvSpPr>
              <p:spPr bwMode="auto">
                <a:xfrm>
                  <a:off x="1692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9" name="Line 9904"/>
                <p:cNvSpPr>
                  <a:spLocks noChangeShapeType="1"/>
                </p:cNvSpPr>
                <p:nvPr/>
              </p:nvSpPr>
              <p:spPr bwMode="auto">
                <a:xfrm>
                  <a:off x="1692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0" name="Line 9903"/>
                <p:cNvSpPr>
                  <a:spLocks noChangeShapeType="1"/>
                </p:cNvSpPr>
                <p:nvPr/>
              </p:nvSpPr>
              <p:spPr bwMode="auto">
                <a:xfrm>
                  <a:off x="1689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1" name="Line 9902"/>
                <p:cNvSpPr>
                  <a:spLocks noChangeShapeType="1"/>
                </p:cNvSpPr>
                <p:nvPr/>
              </p:nvSpPr>
              <p:spPr bwMode="auto">
                <a:xfrm>
                  <a:off x="1689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2" name="Line 9901"/>
                <p:cNvSpPr>
                  <a:spLocks noChangeShapeType="1"/>
                </p:cNvSpPr>
                <p:nvPr/>
              </p:nvSpPr>
              <p:spPr bwMode="auto">
                <a:xfrm>
                  <a:off x="1692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3" name="Line 9900"/>
                <p:cNvSpPr>
                  <a:spLocks noChangeShapeType="1"/>
                </p:cNvSpPr>
                <p:nvPr/>
              </p:nvSpPr>
              <p:spPr bwMode="auto">
                <a:xfrm>
                  <a:off x="1689" y="223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4" name="Line 9899"/>
                <p:cNvSpPr>
                  <a:spLocks noChangeShapeType="1"/>
                </p:cNvSpPr>
                <p:nvPr/>
              </p:nvSpPr>
              <p:spPr bwMode="auto">
                <a:xfrm>
                  <a:off x="1689" y="223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5" name="Line 9898"/>
                <p:cNvSpPr>
                  <a:spLocks noChangeShapeType="1"/>
                </p:cNvSpPr>
                <p:nvPr/>
              </p:nvSpPr>
              <p:spPr bwMode="auto">
                <a:xfrm>
                  <a:off x="1689" y="223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6" name="Line 9897"/>
                <p:cNvSpPr>
                  <a:spLocks noChangeShapeType="1"/>
                </p:cNvSpPr>
                <p:nvPr/>
              </p:nvSpPr>
              <p:spPr bwMode="auto">
                <a:xfrm>
                  <a:off x="1689" y="222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7" name="Line 9896"/>
                <p:cNvSpPr>
                  <a:spLocks noChangeShapeType="1"/>
                </p:cNvSpPr>
                <p:nvPr/>
              </p:nvSpPr>
              <p:spPr bwMode="auto">
                <a:xfrm>
                  <a:off x="1689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8" name="Line 9895"/>
                <p:cNvSpPr>
                  <a:spLocks noChangeShapeType="1"/>
                </p:cNvSpPr>
                <p:nvPr/>
              </p:nvSpPr>
              <p:spPr bwMode="auto">
                <a:xfrm>
                  <a:off x="1692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9" name="Line 9894"/>
                <p:cNvSpPr>
                  <a:spLocks noChangeShapeType="1"/>
                </p:cNvSpPr>
                <p:nvPr/>
              </p:nvSpPr>
              <p:spPr bwMode="auto">
                <a:xfrm>
                  <a:off x="1689" y="222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0" name="Line 9893"/>
                <p:cNvSpPr>
                  <a:spLocks noChangeShapeType="1"/>
                </p:cNvSpPr>
                <p:nvPr/>
              </p:nvSpPr>
              <p:spPr bwMode="auto">
                <a:xfrm>
                  <a:off x="1689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1" name="Line 9892"/>
                <p:cNvSpPr>
                  <a:spLocks noChangeShapeType="1"/>
                </p:cNvSpPr>
                <p:nvPr/>
              </p:nvSpPr>
              <p:spPr bwMode="auto">
                <a:xfrm>
                  <a:off x="1689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2" name="Line 9891"/>
                <p:cNvSpPr>
                  <a:spLocks noChangeShapeType="1"/>
                </p:cNvSpPr>
                <p:nvPr/>
              </p:nvSpPr>
              <p:spPr bwMode="auto">
                <a:xfrm>
                  <a:off x="1689" y="222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3" name="Line 9890"/>
                <p:cNvSpPr>
                  <a:spLocks noChangeShapeType="1"/>
                </p:cNvSpPr>
                <p:nvPr/>
              </p:nvSpPr>
              <p:spPr bwMode="auto">
                <a:xfrm flipV="1">
                  <a:off x="1689" y="222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4" name="Line 9889"/>
                <p:cNvSpPr>
                  <a:spLocks noChangeShapeType="1"/>
                </p:cNvSpPr>
                <p:nvPr/>
              </p:nvSpPr>
              <p:spPr bwMode="auto">
                <a:xfrm flipV="1">
                  <a:off x="1689" y="222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5" name="Line 9888"/>
                <p:cNvSpPr>
                  <a:spLocks noChangeShapeType="1"/>
                </p:cNvSpPr>
                <p:nvPr/>
              </p:nvSpPr>
              <p:spPr bwMode="auto">
                <a:xfrm flipV="1">
                  <a:off x="1692" y="222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6" name="Line 9887"/>
                <p:cNvSpPr>
                  <a:spLocks noChangeShapeType="1"/>
                </p:cNvSpPr>
                <p:nvPr/>
              </p:nvSpPr>
              <p:spPr bwMode="auto">
                <a:xfrm flipV="1">
                  <a:off x="1692" y="222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7" name="Line 9886"/>
                <p:cNvSpPr>
                  <a:spLocks noChangeShapeType="1"/>
                </p:cNvSpPr>
                <p:nvPr/>
              </p:nvSpPr>
              <p:spPr bwMode="auto">
                <a:xfrm>
                  <a:off x="1689" y="223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8" name="Line 9885"/>
                <p:cNvSpPr>
                  <a:spLocks noChangeShapeType="1"/>
                </p:cNvSpPr>
                <p:nvPr/>
              </p:nvSpPr>
              <p:spPr bwMode="auto">
                <a:xfrm>
                  <a:off x="1695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9" name="Line 9884"/>
                <p:cNvSpPr>
                  <a:spLocks noChangeShapeType="1"/>
                </p:cNvSpPr>
                <p:nvPr/>
              </p:nvSpPr>
              <p:spPr bwMode="auto">
                <a:xfrm>
                  <a:off x="1692" y="222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0" name="Line 9883"/>
                <p:cNvSpPr>
                  <a:spLocks noChangeShapeType="1"/>
                </p:cNvSpPr>
                <p:nvPr/>
              </p:nvSpPr>
              <p:spPr bwMode="auto">
                <a:xfrm flipH="1">
                  <a:off x="1687" y="2222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1" name="Line 9882"/>
                <p:cNvSpPr>
                  <a:spLocks noChangeShapeType="1"/>
                </p:cNvSpPr>
                <p:nvPr/>
              </p:nvSpPr>
              <p:spPr bwMode="auto">
                <a:xfrm>
                  <a:off x="1689" y="221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2" name="Line 9881"/>
                <p:cNvSpPr>
                  <a:spLocks noChangeShapeType="1"/>
                </p:cNvSpPr>
                <p:nvPr/>
              </p:nvSpPr>
              <p:spPr bwMode="auto">
                <a:xfrm>
                  <a:off x="1689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3" name="Line 9880"/>
                <p:cNvSpPr>
                  <a:spLocks noChangeShapeType="1"/>
                </p:cNvSpPr>
                <p:nvPr/>
              </p:nvSpPr>
              <p:spPr bwMode="auto">
                <a:xfrm>
                  <a:off x="1689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4" name="Line 9879"/>
                <p:cNvSpPr>
                  <a:spLocks noChangeShapeType="1"/>
                </p:cNvSpPr>
                <p:nvPr/>
              </p:nvSpPr>
              <p:spPr bwMode="auto">
                <a:xfrm>
                  <a:off x="1692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5" name="Line 9878"/>
                <p:cNvSpPr>
                  <a:spLocks noChangeShapeType="1"/>
                </p:cNvSpPr>
                <p:nvPr/>
              </p:nvSpPr>
              <p:spPr bwMode="auto">
                <a:xfrm>
                  <a:off x="1692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6" name="Freeform 9877"/>
                <p:cNvSpPr>
                  <a:spLocks/>
                </p:cNvSpPr>
                <p:nvPr/>
              </p:nvSpPr>
              <p:spPr bwMode="auto">
                <a:xfrm>
                  <a:off x="1692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7" name="Freeform 9876"/>
                <p:cNvSpPr>
                  <a:spLocks/>
                </p:cNvSpPr>
                <p:nvPr/>
              </p:nvSpPr>
              <p:spPr bwMode="auto">
                <a:xfrm>
                  <a:off x="1692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8" name="Freeform 9875"/>
                <p:cNvSpPr>
                  <a:spLocks/>
                </p:cNvSpPr>
                <p:nvPr/>
              </p:nvSpPr>
              <p:spPr bwMode="auto">
                <a:xfrm>
                  <a:off x="1689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9" name="Freeform 9874"/>
                <p:cNvSpPr>
                  <a:spLocks/>
                </p:cNvSpPr>
                <p:nvPr/>
              </p:nvSpPr>
              <p:spPr bwMode="auto">
                <a:xfrm>
                  <a:off x="1689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0" name="Freeform 9873"/>
                <p:cNvSpPr>
                  <a:spLocks/>
                </p:cNvSpPr>
                <p:nvPr/>
              </p:nvSpPr>
              <p:spPr bwMode="auto">
                <a:xfrm>
                  <a:off x="1689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1" name="Freeform 9872"/>
                <p:cNvSpPr>
                  <a:spLocks/>
                </p:cNvSpPr>
                <p:nvPr/>
              </p:nvSpPr>
              <p:spPr bwMode="auto">
                <a:xfrm>
                  <a:off x="1689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2" name="Rectangle 9871"/>
                <p:cNvSpPr>
                  <a:spLocks noChangeArrowheads="1"/>
                </p:cNvSpPr>
                <p:nvPr/>
              </p:nvSpPr>
              <p:spPr bwMode="auto">
                <a:xfrm>
                  <a:off x="1689" y="2244"/>
                  <a:ext cx="3" cy="3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3" name="Freeform 9870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4" name="Freeform 9869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5" name="Freeform 9868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6" name="Freeform 9867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7" name="Freeform 9866"/>
                <p:cNvSpPr>
                  <a:spLocks/>
                </p:cNvSpPr>
                <p:nvPr/>
              </p:nvSpPr>
              <p:spPr bwMode="auto">
                <a:xfrm>
                  <a:off x="1703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8" name="Freeform 9865"/>
                <p:cNvSpPr>
                  <a:spLocks/>
                </p:cNvSpPr>
                <p:nvPr/>
              </p:nvSpPr>
              <p:spPr bwMode="auto">
                <a:xfrm>
                  <a:off x="1703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9" name="Freeform 9864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0" name="Freeform 9863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1" name="Freeform 9862"/>
                <p:cNvSpPr>
                  <a:spLocks/>
                </p:cNvSpPr>
                <p:nvPr/>
              </p:nvSpPr>
              <p:spPr bwMode="auto">
                <a:xfrm>
                  <a:off x="1700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2" name="Freeform 9861"/>
                <p:cNvSpPr>
                  <a:spLocks/>
                </p:cNvSpPr>
                <p:nvPr/>
              </p:nvSpPr>
              <p:spPr bwMode="auto">
                <a:xfrm>
                  <a:off x="1700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3" name="Freeform 9860"/>
                <p:cNvSpPr>
                  <a:spLocks/>
                </p:cNvSpPr>
                <p:nvPr/>
              </p:nvSpPr>
              <p:spPr bwMode="auto">
                <a:xfrm>
                  <a:off x="1700" y="225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4" name="Freeform 9859"/>
                <p:cNvSpPr>
                  <a:spLocks/>
                </p:cNvSpPr>
                <p:nvPr/>
              </p:nvSpPr>
              <p:spPr bwMode="auto">
                <a:xfrm>
                  <a:off x="1700" y="225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5" name="Freeform 9858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6" name="Freeform 9857"/>
                <p:cNvSpPr>
                  <a:spLocks/>
                </p:cNvSpPr>
                <p:nvPr/>
              </p:nvSpPr>
              <p:spPr bwMode="auto">
                <a:xfrm>
                  <a:off x="1700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7" name="Freeform 9856"/>
                <p:cNvSpPr>
                  <a:spLocks/>
                </p:cNvSpPr>
                <p:nvPr/>
              </p:nvSpPr>
              <p:spPr bwMode="auto">
                <a:xfrm>
                  <a:off x="1700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8" name="Freeform 9855"/>
                <p:cNvSpPr>
                  <a:spLocks/>
                </p:cNvSpPr>
                <p:nvPr/>
              </p:nvSpPr>
              <p:spPr bwMode="auto">
                <a:xfrm>
                  <a:off x="1700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9" name="Freeform 9854"/>
                <p:cNvSpPr>
                  <a:spLocks/>
                </p:cNvSpPr>
                <p:nvPr/>
              </p:nvSpPr>
              <p:spPr bwMode="auto">
                <a:xfrm>
                  <a:off x="1700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0" name="Freeform 9853"/>
                <p:cNvSpPr>
                  <a:spLocks/>
                </p:cNvSpPr>
                <p:nvPr/>
              </p:nvSpPr>
              <p:spPr bwMode="auto">
                <a:xfrm>
                  <a:off x="1700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1" name="Freeform 9852"/>
                <p:cNvSpPr>
                  <a:spLocks/>
                </p:cNvSpPr>
                <p:nvPr/>
              </p:nvSpPr>
              <p:spPr bwMode="auto">
                <a:xfrm>
                  <a:off x="1703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2" name="Freeform 9851"/>
                <p:cNvSpPr>
                  <a:spLocks/>
                </p:cNvSpPr>
                <p:nvPr/>
              </p:nvSpPr>
              <p:spPr bwMode="auto">
                <a:xfrm>
                  <a:off x="1703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3" name="Freeform 9850"/>
                <p:cNvSpPr>
                  <a:spLocks/>
                </p:cNvSpPr>
                <p:nvPr/>
              </p:nvSpPr>
              <p:spPr bwMode="auto">
                <a:xfrm>
                  <a:off x="1703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4" name="Freeform 9849"/>
                <p:cNvSpPr>
                  <a:spLocks/>
                </p:cNvSpPr>
                <p:nvPr/>
              </p:nvSpPr>
              <p:spPr bwMode="auto">
                <a:xfrm>
                  <a:off x="1703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5" name="Freeform 9848"/>
                <p:cNvSpPr>
                  <a:spLocks/>
                </p:cNvSpPr>
                <p:nvPr/>
              </p:nvSpPr>
              <p:spPr bwMode="auto">
                <a:xfrm>
                  <a:off x="1703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6" name="Freeform 9847"/>
                <p:cNvSpPr>
                  <a:spLocks/>
                </p:cNvSpPr>
                <p:nvPr/>
              </p:nvSpPr>
              <p:spPr bwMode="auto">
                <a:xfrm>
                  <a:off x="1703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7" name="Line 9846"/>
                <p:cNvSpPr>
                  <a:spLocks noChangeShapeType="1"/>
                </p:cNvSpPr>
                <p:nvPr/>
              </p:nvSpPr>
              <p:spPr bwMode="auto">
                <a:xfrm>
                  <a:off x="1695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8" name="Line 9845"/>
                <p:cNvSpPr>
                  <a:spLocks noChangeShapeType="1"/>
                </p:cNvSpPr>
                <p:nvPr/>
              </p:nvSpPr>
              <p:spPr bwMode="auto">
                <a:xfrm>
                  <a:off x="1687" y="22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9" name="Line 9844"/>
                <p:cNvSpPr>
                  <a:spLocks noChangeShapeType="1"/>
                </p:cNvSpPr>
                <p:nvPr/>
              </p:nvSpPr>
              <p:spPr bwMode="auto">
                <a:xfrm>
                  <a:off x="1689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0" name="Line 9843"/>
                <p:cNvSpPr>
                  <a:spLocks noChangeShapeType="1"/>
                </p:cNvSpPr>
                <p:nvPr/>
              </p:nvSpPr>
              <p:spPr bwMode="auto">
                <a:xfrm>
                  <a:off x="1689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1" name="Line 9842"/>
                <p:cNvSpPr>
                  <a:spLocks noChangeShapeType="1"/>
                </p:cNvSpPr>
                <p:nvPr/>
              </p:nvSpPr>
              <p:spPr bwMode="auto">
                <a:xfrm>
                  <a:off x="1689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2" name="Line 9841"/>
                <p:cNvSpPr>
                  <a:spLocks noChangeShapeType="1"/>
                </p:cNvSpPr>
                <p:nvPr/>
              </p:nvSpPr>
              <p:spPr bwMode="auto">
                <a:xfrm>
                  <a:off x="1692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3" name="Line 9840"/>
                <p:cNvSpPr>
                  <a:spLocks noChangeShapeType="1"/>
                </p:cNvSpPr>
                <p:nvPr/>
              </p:nvSpPr>
              <p:spPr bwMode="auto">
                <a:xfrm>
                  <a:off x="1689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4" name="Line 9839"/>
                <p:cNvSpPr>
                  <a:spLocks noChangeShapeType="1"/>
                </p:cNvSpPr>
                <p:nvPr/>
              </p:nvSpPr>
              <p:spPr bwMode="auto">
                <a:xfrm>
                  <a:off x="1692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5" name="Line 9838"/>
                <p:cNvSpPr>
                  <a:spLocks noChangeShapeType="1"/>
                </p:cNvSpPr>
                <p:nvPr/>
              </p:nvSpPr>
              <p:spPr bwMode="auto">
                <a:xfrm>
                  <a:off x="1700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6" name="Line 9837"/>
                <p:cNvSpPr>
                  <a:spLocks noChangeShapeType="1"/>
                </p:cNvSpPr>
                <p:nvPr/>
              </p:nvSpPr>
              <p:spPr bwMode="auto">
                <a:xfrm>
                  <a:off x="1700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7" name="Line 9836"/>
                <p:cNvSpPr>
                  <a:spLocks noChangeShapeType="1"/>
                </p:cNvSpPr>
                <p:nvPr/>
              </p:nvSpPr>
              <p:spPr bwMode="auto">
                <a:xfrm>
                  <a:off x="1700" y="225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8" name="Line 9835"/>
                <p:cNvSpPr>
                  <a:spLocks noChangeShapeType="1"/>
                </p:cNvSpPr>
                <p:nvPr/>
              </p:nvSpPr>
              <p:spPr bwMode="auto">
                <a:xfrm>
                  <a:off x="1700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9" name="Line 9834"/>
                <p:cNvSpPr>
                  <a:spLocks noChangeShapeType="1"/>
                </p:cNvSpPr>
                <p:nvPr/>
              </p:nvSpPr>
              <p:spPr bwMode="auto">
                <a:xfrm flipV="1">
                  <a:off x="1700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20" name="Line 9833"/>
                <p:cNvSpPr>
                  <a:spLocks noChangeShapeType="1"/>
                </p:cNvSpPr>
                <p:nvPr/>
              </p:nvSpPr>
              <p:spPr bwMode="auto">
                <a:xfrm flipV="1">
                  <a:off x="1700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5" name="Group 9631"/>
              <p:cNvGrpSpPr>
                <a:grpSpLocks/>
              </p:cNvGrpSpPr>
              <p:nvPr/>
            </p:nvGrpSpPr>
            <p:grpSpPr bwMode="auto">
              <a:xfrm>
                <a:off x="3109" y="4229"/>
                <a:ext cx="2200" cy="787"/>
                <a:chOff x="1646" y="1882"/>
                <a:chExt cx="979" cy="370"/>
              </a:xfrm>
            </p:grpSpPr>
            <p:sp>
              <p:nvSpPr>
                <p:cNvPr id="4721" name="Line 9831"/>
                <p:cNvSpPr>
                  <a:spLocks noChangeShapeType="1"/>
                </p:cNvSpPr>
                <p:nvPr/>
              </p:nvSpPr>
              <p:spPr bwMode="auto">
                <a:xfrm flipV="1">
                  <a:off x="1700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2" name="Line 9830"/>
                <p:cNvSpPr>
                  <a:spLocks noChangeShapeType="1"/>
                </p:cNvSpPr>
                <p:nvPr/>
              </p:nvSpPr>
              <p:spPr bwMode="auto">
                <a:xfrm flipV="1">
                  <a:off x="1700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3" name="Line 9829"/>
                <p:cNvSpPr>
                  <a:spLocks noChangeShapeType="1"/>
                </p:cNvSpPr>
                <p:nvPr/>
              </p:nvSpPr>
              <p:spPr bwMode="auto">
                <a:xfrm flipV="1">
                  <a:off x="1703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4" name="Line 9828"/>
                <p:cNvSpPr>
                  <a:spLocks noChangeShapeType="1"/>
                </p:cNvSpPr>
                <p:nvPr/>
              </p:nvSpPr>
              <p:spPr bwMode="auto">
                <a:xfrm flipV="1">
                  <a:off x="1703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5" name="Line 9827"/>
                <p:cNvSpPr>
                  <a:spLocks noChangeShapeType="1"/>
                </p:cNvSpPr>
                <p:nvPr/>
              </p:nvSpPr>
              <p:spPr bwMode="auto">
                <a:xfrm flipV="1">
                  <a:off x="1703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6" name="Line 9826"/>
                <p:cNvSpPr>
                  <a:spLocks noChangeShapeType="1"/>
                </p:cNvSpPr>
                <p:nvPr/>
              </p:nvSpPr>
              <p:spPr bwMode="auto">
                <a:xfrm flipV="1">
                  <a:off x="1703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7" name="Line 9825"/>
                <p:cNvSpPr>
                  <a:spLocks noChangeShapeType="1"/>
                </p:cNvSpPr>
                <p:nvPr/>
              </p:nvSpPr>
              <p:spPr bwMode="auto">
                <a:xfrm>
                  <a:off x="1695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8" name="Line 9824"/>
                <p:cNvSpPr>
                  <a:spLocks noChangeShapeType="1"/>
                </p:cNvSpPr>
                <p:nvPr/>
              </p:nvSpPr>
              <p:spPr bwMode="auto">
                <a:xfrm>
                  <a:off x="1832" y="1882"/>
                  <a:ext cx="1" cy="32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9" name="Line 9823"/>
                <p:cNvSpPr>
                  <a:spLocks noChangeShapeType="1"/>
                </p:cNvSpPr>
                <p:nvPr/>
              </p:nvSpPr>
              <p:spPr bwMode="auto">
                <a:xfrm>
                  <a:off x="1842" y="1882"/>
                  <a:ext cx="1" cy="32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0" name="Line 9822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1" name="Line 9821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2" name="Line 9820"/>
                <p:cNvSpPr>
                  <a:spLocks noChangeShapeType="1"/>
                </p:cNvSpPr>
                <p:nvPr/>
              </p:nvSpPr>
              <p:spPr bwMode="auto">
                <a:xfrm>
                  <a:off x="1684" y="2199"/>
                  <a:ext cx="3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3" name="Freeform 9819"/>
                <p:cNvSpPr>
                  <a:spLocks/>
                </p:cNvSpPr>
                <p:nvPr/>
              </p:nvSpPr>
              <p:spPr bwMode="auto">
                <a:xfrm>
                  <a:off x="1676" y="216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4" name="Freeform 9818"/>
                <p:cNvSpPr>
                  <a:spLocks/>
                </p:cNvSpPr>
                <p:nvPr/>
              </p:nvSpPr>
              <p:spPr bwMode="auto">
                <a:xfrm>
                  <a:off x="1676" y="216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5" name="Line 9817"/>
                <p:cNvSpPr>
                  <a:spLocks noChangeShapeType="1"/>
                </p:cNvSpPr>
                <p:nvPr/>
              </p:nvSpPr>
              <p:spPr bwMode="auto">
                <a:xfrm>
                  <a:off x="1679" y="2177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6" name="Line 9816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7" name="Line 9815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8" name="Line 9814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9" name="Line 9813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0" name="Line 9812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1" name="Line 9811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2" name="Line 9810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3" name="Line 9809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4" name="Line 9808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5" name="Line 9807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6" name="Line 9806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7" name="Line 9805"/>
                <p:cNvSpPr>
                  <a:spLocks noChangeShapeType="1"/>
                </p:cNvSpPr>
                <p:nvPr/>
              </p:nvSpPr>
              <p:spPr bwMode="auto">
                <a:xfrm>
                  <a:off x="1684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8" name="Line 9804"/>
                <p:cNvSpPr>
                  <a:spLocks noChangeShapeType="1"/>
                </p:cNvSpPr>
                <p:nvPr/>
              </p:nvSpPr>
              <p:spPr bwMode="auto">
                <a:xfrm>
                  <a:off x="1679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9" name="Line 9803"/>
                <p:cNvSpPr>
                  <a:spLocks noChangeShapeType="1"/>
                </p:cNvSpPr>
                <p:nvPr/>
              </p:nvSpPr>
              <p:spPr bwMode="auto">
                <a:xfrm flipV="1">
                  <a:off x="1684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0" name="Line 9802"/>
                <p:cNvSpPr>
                  <a:spLocks noChangeShapeType="1"/>
                </p:cNvSpPr>
                <p:nvPr/>
              </p:nvSpPr>
              <p:spPr bwMode="auto">
                <a:xfrm>
                  <a:off x="1681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1" name="Line 9801"/>
                <p:cNvSpPr>
                  <a:spLocks noChangeShapeType="1"/>
                </p:cNvSpPr>
                <p:nvPr/>
              </p:nvSpPr>
              <p:spPr bwMode="auto">
                <a:xfrm>
                  <a:off x="1681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2" name="Line 9800"/>
                <p:cNvSpPr>
                  <a:spLocks noChangeShapeType="1"/>
                </p:cNvSpPr>
                <p:nvPr/>
              </p:nvSpPr>
              <p:spPr bwMode="auto">
                <a:xfrm flipH="1">
                  <a:off x="1679" y="2180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3" name="Line 9799"/>
                <p:cNvSpPr>
                  <a:spLocks noChangeShapeType="1"/>
                </p:cNvSpPr>
                <p:nvPr/>
              </p:nvSpPr>
              <p:spPr bwMode="auto">
                <a:xfrm>
                  <a:off x="1681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4" name="Line 9798"/>
                <p:cNvSpPr>
                  <a:spLocks noChangeShapeType="1"/>
                </p:cNvSpPr>
                <p:nvPr/>
              </p:nvSpPr>
              <p:spPr bwMode="auto">
                <a:xfrm>
                  <a:off x="1679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5" name="Line 9797"/>
                <p:cNvSpPr>
                  <a:spLocks noChangeShapeType="1"/>
                </p:cNvSpPr>
                <p:nvPr/>
              </p:nvSpPr>
              <p:spPr bwMode="auto">
                <a:xfrm>
                  <a:off x="1679" y="216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6" name="Line 9796"/>
                <p:cNvSpPr>
                  <a:spLocks noChangeShapeType="1"/>
                </p:cNvSpPr>
                <p:nvPr/>
              </p:nvSpPr>
              <p:spPr bwMode="auto">
                <a:xfrm>
                  <a:off x="1679" y="216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7" name="Line 9795"/>
                <p:cNvSpPr>
                  <a:spLocks noChangeShapeType="1"/>
                </p:cNvSpPr>
                <p:nvPr/>
              </p:nvSpPr>
              <p:spPr bwMode="auto">
                <a:xfrm flipH="1">
                  <a:off x="1676" y="216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8" name="Freeform 9794"/>
                <p:cNvSpPr>
                  <a:spLocks/>
                </p:cNvSpPr>
                <p:nvPr/>
              </p:nvSpPr>
              <p:spPr bwMode="auto">
                <a:xfrm>
                  <a:off x="1655" y="216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9" name="Freeform 9793"/>
                <p:cNvSpPr>
                  <a:spLocks/>
                </p:cNvSpPr>
                <p:nvPr/>
              </p:nvSpPr>
              <p:spPr bwMode="auto">
                <a:xfrm>
                  <a:off x="1655" y="216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0" name="Line 9792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1" name="Line 9791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2" name="Line 9790"/>
                <p:cNvSpPr>
                  <a:spLocks noChangeShapeType="1"/>
                </p:cNvSpPr>
                <p:nvPr/>
              </p:nvSpPr>
              <p:spPr bwMode="auto">
                <a:xfrm flipV="1">
                  <a:off x="1646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3" name="Line 9789"/>
                <p:cNvSpPr>
                  <a:spLocks noChangeShapeType="1"/>
                </p:cNvSpPr>
                <p:nvPr/>
              </p:nvSpPr>
              <p:spPr bwMode="auto">
                <a:xfrm flipH="1">
                  <a:off x="1646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4" name="Line 9788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5" name="Line 9787"/>
                <p:cNvSpPr>
                  <a:spLocks noChangeShapeType="1"/>
                </p:cNvSpPr>
                <p:nvPr/>
              </p:nvSpPr>
              <p:spPr bwMode="auto">
                <a:xfrm flipH="1">
                  <a:off x="1646" y="2183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6" name="Freeform 9786"/>
                <p:cNvSpPr>
                  <a:spLocks/>
                </p:cNvSpPr>
                <p:nvPr/>
              </p:nvSpPr>
              <p:spPr bwMode="auto">
                <a:xfrm>
                  <a:off x="1646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7" name="Freeform 9785"/>
                <p:cNvSpPr>
                  <a:spLocks/>
                </p:cNvSpPr>
                <p:nvPr/>
              </p:nvSpPr>
              <p:spPr bwMode="auto">
                <a:xfrm>
                  <a:off x="1646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8" name="Freeform 9784"/>
                <p:cNvSpPr>
                  <a:spLocks/>
                </p:cNvSpPr>
                <p:nvPr/>
              </p:nvSpPr>
              <p:spPr bwMode="auto">
                <a:xfrm>
                  <a:off x="1646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9" name="Freeform 9783"/>
                <p:cNvSpPr>
                  <a:spLocks/>
                </p:cNvSpPr>
                <p:nvPr/>
              </p:nvSpPr>
              <p:spPr bwMode="auto">
                <a:xfrm>
                  <a:off x="1646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0" name="Freeform 9782"/>
                <p:cNvSpPr>
                  <a:spLocks/>
                </p:cNvSpPr>
                <p:nvPr/>
              </p:nvSpPr>
              <p:spPr bwMode="auto">
                <a:xfrm>
                  <a:off x="1646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1" name="Freeform 9781"/>
                <p:cNvSpPr>
                  <a:spLocks/>
                </p:cNvSpPr>
                <p:nvPr/>
              </p:nvSpPr>
              <p:spPr bwMode="auto">
                <a:xfrm>
                  <a:off x="1646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2" name="Freeform 9780"/>
                <p:cNvSpPr>
                  <a:spLocks/>
                </p:cNvSpPr>
                <p:nvPr/>
              </p:nvSpPr>
              <p:spPr bwMode="auto">
                <a:xfrm>
                  <a:off x="1684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3" name="Freeform 9779"/>
                <p:cNvSpPr>
                  <a:spLocks/>
                </p:cNvSpPr>
                <p:nvPr/>
              </p:nvSpPr>
              <p:spPr bwMode="auto">
                <a:xfrm>
                  <a:off x="1684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4" name="Freeform 9778"/>
                <p:cNvSpPr>
                  <a:spLocks/>
                </p:cNvSpPr>
                <p:nvPr/>
              </p:nvSpPr>
              <p:spPr bwMode="auto">
                <a:xfrm>
                  <a:off x="1684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5" name="Freeform 9777"/>
                <p:cNvSpPr>
                  <a:spLocks/>
                </p:cNvSpPr>
                <p:nvPr/>
              </p:nvSpPr>
              <p:spPr bwMode="auto">
                <a:xfrm>
                  <a:off x="1684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6" name="Freeform 9776"/>
                <p:cNvSpPr>
                  <a:spLocks/>
                </p:cNvSpPr>
                <p:nvPr/>
              </p:nvSpPr>
              <p:spPr bwMode="auto">
                <a:xfrm>
                  <a:off x="1684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7" name="Freeform 9775"/>
                <p:cNvSpPr>
                  <a:spLocks/>
                </p:cNvSpPr>
                <p:nvPr/>
              </p:nvSpPr>
              <p:spPr bwMode="auto">
                <a:xfrm>
                  <a:off x="1684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8" name="Line 9774"/>
                <p:cNvSpPr>
                  <a:spLocks noChangeShapeType="1"/>
                </p:cNvSpPr>
                <p:nvPr/>
              </p:nvSpPr>
              <p:spPr bwMode="auto">
                <a:xfrm>
                  <a:off x="1649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9" name="Line 9773"/>
                <p:cNvSpPr>
                  <a:spLocks noChangeShapeType="1"/>
                </p:cNvSpPr>
                <p:nvPr/>
              </p:nvSpPr>
              <p:spPr bwMode="auto">
                <a:xfrm>
                  <a:off x="1649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0" name="Line 9772"/>
                <p:cNvSpPr>
                  <a:spLocks noChangeShapeType="1"/>
                </p:cNvSpPr>
                <p:nvPr/>
              </p:nvSpPr>
              <p:spPr bwMode="auto">
                <a:xfrm>
                  <a:off x="1652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1" name="Line 9771"/>
                <p:cNvSpPr>
                  <a:spLocks noChangeShapeType="1"/>
                </p:cNvSpPr>
                <p:nvPr/>
              </p:nvSpPr>
              <p:spPr bwMode="auto">
                <a:xfrm>
                  <a:off x="165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2" name="Line 9770"/>
                <p:cNvSpPr>
                  <a:spLocks noChangeShapeType="1"/>
                </p:cNvSpPr>
                <p:nvPr/>
              </p:nvSpPr>
              <p:spPr bwMode="auto">
                <a:xfrm flipH="1">
                  <a:off x="1646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3" name="Line 9769"/>
                <p:cNvSpPr>
                  <a:spLocks noChangeShapeType="1"/>
                </p:cNvSpPr>
                <p:nvPr/>
              </p:nvSpPr>
              <p:spPr bwMode="auto">
                <a:xfrm>
                  <a:off x="1646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4" name="Line 9768"/>
                <p:cNvSpPr>
                  <a:spLocks noChangeShapeType="1"/>
                </p:cNvSpPr>
                <p:nvPr/>
              </p:nvSpPr>
              <p:spPr bwMode="auto">
                <a:xfrm flipV="1">
                  <a:off x="1646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5" name="Line 9767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6" name="Line 9766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7" name="Line 9765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8" name="Line 9764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9" name="Line 9763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0" name="Line 9762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1" name="Line 9761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2" name="Line 9760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3" name="Line 9759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4" name="Line 9758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5" name="Line 9757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6" name="Line 9756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7" name="Line 9755"/>
                <p:cNvSpPr>
                  <a:spLocks noChangeShapeType="1"/>
                </p:cNvSpPr>
                <p:nvPr/>
              </p:nvSpPr>
              <p:spPr bwMode="auto">
                <a:xfrm>
                  <a:off x="1646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8" name="Line 9754"/>
                <p:cNvSpPr>
                  <a:spLocks noChangeShapeType="1"/>
                </p:cNvSpPr>
                <p:nvPr/>
              </p:nvSpPr>
              <p:spPr bwMode="auto">
                <a:xfrm>
                  <a:off x="1652" y="216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9" name="Line 9753"/>
                <p:cNvSpPr>
                  <a:spLocks noChangeShapeType="1"/>
                </p:cNvSpPr>
                <p:nvPr/>
              </p:nvSpPr>
              <p:spPr bwMode="auto">
                <a:xfrm>
                  <a:off x="1652" y="216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0" name="Line 9752"/>
                <p:cNvSpPr>
                  <a:spLocks noChangeShapeType="1"/>
                </p:cNvSpPr>
                <p:nvPr/>
              </p:nvSpPr>
              <p:spPr bwMode="auto">
                <a:xfrm flipH="1">
                  <a:off x="1655" y="2166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1" name="Freeform 9751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2" name="Freeform 9750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3" name="Freeform 9749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4" name="Freeform 9748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5" name="Freeform 9747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6" name="Freeform 9746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7" name="Freeform 9745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8" name="Freeform 9744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9" name="Freeform 9743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0" name="Freeform 9742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1" name="Freeform 9741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2" name="Freeform 9740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3" name="Freeform 9739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4" name="Freeform 9738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5" name="Freeform 9737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6" name="Freeform 9736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7" name="Freeform 9735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8" name="Freeform 9734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9" name="Freeform 9733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0" name="Freeform 9732"/>
                <p:cNvSpPr>
                  <a:spLocks/>
                </p:cNvSpPr>
                <p:nvPr/>
              </p:nvSpPr>
              <p:spPr bwMode="auto">
                <a:xfrm>
                  <a:off x="1684" y="2188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1" name="Line 9731"/>
                <p:cNvSpPr>
                  <a:spLocks noChangeShapeType="1"/>
                </p:cNvSpPr>
                <p:nvPr/>
              </p:nvSpPr>
              <p:spPr bwMode="auto">
                <a:xfrm>
                  <a:off x="2616" y="2188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2" name="Line 9730"/>
                <p:cNvSpPr>
                  <a:spLocks noChangeShapeType="1"/>
                </p:cNvSpPr>
                <p:nvPr/>
              </p:nvSpPr>
              <p:spPr bwMode="auto">
                <a:xfrm flipV="1">
                  <a:off x="2613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3" name="Line 9729"/>
                <p:cNvSpPr>
                  <a:spLocks noChangeShapeType="1"/>
                </p:cNvSpPr>
                <p:nvPr/>
              </p:nvSpPr>
              <p:spPr bwMode="auto">
                <a:xfrm flipV="1">
                  <a:off x="2618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4" name="Line 9728"/>
                <p:cNvSpPr>
                  <a:spLocks noChangeShapeType="1"/>
                </p:cNvSpPr>
                <p:nvPr/>
              </p:nvSpPr>
              <p:spPr bwMode="auto">
                <a:xfrm flipV="1">
                  <a:off x="2610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5" name="Line 9727"/>
                <p:cNvSpPr>
                  <a:spLocks noChangeShapeType="1"/>
                </p:cNvSpPr>
                <p:nvPr/>
              </p:nvSpPr>
              <p:spPr bwMode="auto">
                <a:xfrm flipV="1">
                  <a:off x="2624" y="219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6" name="Line 9726"/>
                <p:cNvSpPr>
                  <a:spLocks noChangeShapeType="1"/>
                </p:cNvSpPr>
                <p:nvPr/>
              </p:nvSpPr>
              <p:spPr bwMode="auto">
                <a:xfrm flipV="1">
                  <a:off x="2621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7" name="Line 9725"/>
                <p:cNvSpPr>
                  <a:spLocks noChangeShapeType="1"/>
                </p:cNvSpPr>
                <p:nvPr/>
              </p:nvSpPr>
              <p:spPr bwMode="auto">
                <a:xfrm>
                  <a:off x="2624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8" name="Line 9724"/>
                <p:cNvSpPr>
                  <a:spLocks noChangeShapeType="1"/>
                </p:cNvSpPr>
                <p:nvPr/>
              </p:nvSpPr>
              <p:spPr bwMode="auto">
                <a:xfrm>
                  <a:off x="2618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9" name="Line 9723"/>
                <p:cNvSpPr>
                  <a:spLocks noChangeShapeType="1"/>
                </p:cNvSpPr>
                <p:nvPr/>
              </p:nvSpPr>
              <p:spPr bwMode="auto">
                <a:xfrm>
                  <a:off x="2616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0" name="Line 9722"/>
                <p:cNvSpPr>
                  <a:spLocks noChangeShapeType="1"/>
                </p:cNvSpPr>
                <p:nvPr/>
              </p:nvSpPr>
              <p:spPr bwMode="auto">
                <a:xfrm>
                  <a:off x="2616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1" name="Line 9721"/>
                <p:cNvSpPr>
                  <a:spLocks noChangeShapeType="1"/>
                </p:cNvSpPr>
                <p:nvPr/>
              </p:nvSpPr>
              <p:spPr bwMode="auto">
                <a:xfrm>
                  <a:off x="2613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2" name="Line 9720"/>
                <p:cNvSpPr>
                  <a:spLocks noChangeShapeType="1"/>
                </p:cNvSpPr>
                <p:nvPr/>
              </p:nvSpPr>
              <p:spPr bwMode="auto">
                <a:xfrm>
                  <a:off x="2608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3" name="Line 9719"/>
                <p:cNvSpPr>
                  <a:spLocks noChangeShapeType="1"/>
                </p:cNvSpPr>
                <p:nvPr/>
              </p:nvSpPr>
              <p:spPr bwMode="auto">
                <a:xfrm flipV="1">
                  <a:off x="2608" y="219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4" name="Line 9718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5" name="Line 9717"/>
                <p:cNvSpPr>
                  <a:spLocks noChangeShapeType="1"/>
                </p:cNvSpPr>
                <p:nvPr/>
              </p:nvSpPr>
              <p:spPr bwMode="auto">
                <a:xfrm flipV="1">
                  <a:off x="2570" y="219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6" name="Line 9716"/>
                <p:cNvSpPr>
                  <a:spLocks noChangeShapeType="1"/>
                </p:cNvSpPr>
                <p:nvPr/>
              </p:nvSpPr>
              <p:spPr bwMode="auto">
                <a:xfrm>
                  <a:off x="2578" y="2188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7" name="Line 9715"/>
                <p:cNvSpPr>
                  <a:spLocks noChangeShapeType="1"/>
                </p:cNvSpPr>
                <p:nvPr/>
              </p:nvSpPr>
              <p:spPr bwMode="auto">
                <a:xfrm flipV="1">
                  <a:off x="2573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8" name="Line 9714"/>
                <p:cNvSpPr>
                  <a:spLocks noChangeShapeType="1"/>
                </p:cNvSpPr>
                <p:nvPr/>
              </p:nvSpPr>
              <p:spPr bwMode="auto">
                <a:xfrm flipV="1">
                  <a:off x="2575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9" name="Line 9713"/>
                <p:cNvSpPr>
                  <a:spLocks noChangeShapeType="1"/>
                </p:cNvSpPr>
                <p:nvPr/>
              </p:nvSpPr>
              <p:spPr bwMode="auto">
                <a:xfrm flipV="1">
                  <a:off x="2581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0" name="Line 9712"/>
                <p:cNvSpPr>
                  <a:spLocks noChangeShapeType="1"/>
                </p:cNvSpPr>
                <p:nvPr/>
              </p:nvSpPr>
              <p:spPr bwMode="auto">
                <a:xfrm flipV="1">
                  <a:off x="2586" y="219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1" name="Line 9711"/>
                <p:cNvSpPr>
                  <a:spLocks noChangeShapeType="1"/>
                </p:cNvSpPr>
                <p:nvPr/>
              </p:nvSpPr>
              <p:spPr bwMode="auto">
                <a:xfrm flipV="1">
                  <a:off x="2583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2" name="Line 9710"/>
                <p:cNvSpPr>
                  <a:spLocks noChangeShapeType="1"/>
                </p:cNvSpPr>
                <p:nvPr/>
              </p:nvSpPr>
              <p:spPr bwMode="auto">
                <a:xfrm>
                  <a:off x="2586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3" name="Line 9709"/>
                <p:cNvSpPr>
                  <a:spLocks noChangeShapeType="1"/>
                </p:cNvSpPr>
                <p:nvPr/>
              </p:nvSpPr>
              <p:spPr bwMode="auto">
                <a:xfrm>
                  <a:off x="2581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4" name="Line 9708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5" name="Line 9707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6" name="Line 9706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7" name="Line 9705"/>
                <p:cNvSpPr>
                  <a:spLocks noChangeShapeType="1"/>
                </p:cNvSpPr>
                <p:nvPr/>
              </p:nvSpPr>
              <p:spPr bwMode="auto">
                <a:xfrm flipH="1" flipV="1">
                  <a:off x="2570" y="2202"/>
                  <a:ext cx="3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8" name="Line 9704"/>
                <p:cNvSpPr>
                  <a:spLocks noChangeShapeType="1"/>
                </p:cNvSpPr>
                <p:nvPr/>
              </p:nvSpPr>
              <p:spPr bwMode="auto">
                <a:xfrm>
                  <a:off x="2594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9" name="Line 9703"/>
                <p:cNvSpPr>
                  <a:spLocks noChangeShapeType="1"/>
                </p:cNvSpPr>
                <p:nvPr/>
              </p:nvSpPr>
              <p:spPr bwMode="auto">
                <a:xfrm>
                  <a:off x="2594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0" name="Line 9702"/>
                <p:cNvSpPr>
                  <a:spLocks noChangeShapeType="1"/>
                </p:cNvSpPr>
                <p:nvPr/>
              </p:nvSpPr>
              <p:spPr bwMode="auto">
                <a:xfrm>
                  <a:off x="2592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1" name="Line 9701"/>
                <p:cNvSpPr>
                  <a:spLocks noChangeShapeType="1"/>
                </p:cNvSpPr>
                <p:nvPr/>
              </p:nvSpPr>
              <p:spPr bwMode="auto">
                <a:xfrm>
                  <a:off x="2592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2" name="Line 9700"/>
                <p:cNvSpPr>
                  <a:spLocks noChangeShapeType="1"/>
                </p:cNvSpPr>
                <p:nvPr/>
              </p:nvSpPr>
              <p:spPr bwMode="auto">
                <a:xfrm>
                  <a:off x="2600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3" name="Line 9699"/>
                <p:cNvSpPr>
                  <a:spLocks noChangeShapeType="1"/>
                </p:cNvSpPr>
                <p:nvPr/>
              </p:nvSpPr>
              <p:spPr bwMode="auto">
                <a:xfrm>
                  <a:off x="2600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4" name="Line 9698"/>
                <p:cNvSpPr>
                  <a:spLocks noChangeShapeType="1"/>
                </p:cNvSpPr>
                <p:nvPr/>
              </p:nvSpPr>
              <p:spPr bwMode="auto">
                <a:xfrm>
                  <a:off x="2597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5" name="Line 9697"/>
                <p:cNvSpPr>
                  <a:spLocks noChangeShapeType="1"/>
                </p:cNvSpPr>
                <p:nvPr/>
              </p:nvSpPr>
              <p:spPr bwMode="auto">
                <a:xfrm>
                  <a:off x="2597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6" name="Line 9696"/>
                <p:cNvSpPr>
                  <a:spLocks noChangeShapeType="1"/>
                </p:cNvSpPr>
                <p:nvPr/>
              </p:nvSpPr>
              <p:spPr bwMode="auto">
                <a:xfrm>
                  <a:off x="2594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7" name="Line 9695"/>
                <p:cNvSpPr>
                  <a:spLocks noChangeShapeType="1"/>
                </p:cNvSpPr>
                <p:nvPr/>
              </p:nvSpPr>
              <p:spPr bwMode="auto">
                <a:xfrm>
                  <a:off x="2592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8" name="Line 9694"/>
                <p:cNvSpPr>
                  <a:spLocks noChangeShapeType="1"/>
                </p:cNvSpPr>
                <p:nvPr/>
              </p:nvSpPr>
              <p:spPr bwMode="auto">
                <a:xfrm>
                  <a:off x="2592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9" name="Line 9693"/>
                <p:cNvSpPr>
                  <a:spLocks noChangeShapeType="1"/>
                </p:cNvSpPr>
                <p:nvPr/>
              </p:nvSpPr>
              <p:spPr bwMode="auto">
                <a:xfrm>
                  <a:off x="2589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0" name="Line 9692"/>
                <p:cNvSpPr>
                  <a:spLocks noChangeShapeType="1"/>
                </p:cNvSpPr>
                <p:nvPr/>
              </p:nvSpPr>
              <p:spPr bwMode="auto">
                <a:xfrm>
                  <a:off x="2589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1" name="Line 9691"/>
                <p:cNvSpPr>
                  <a:spLocks noChangeShapeType="1"/>
                </p:cNvSpPr>
                <p:nvPr/>
              </p:nvSpPr>
              <p:spPr bwMode="auto">
                <a:xfrm flipV="1">
                  <a:off x="2586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2" name="Line 9690"/>
                <p:cNvSpPr>
                  <a:spLocks noChangeShapeType="1"/>
                </p:cNvSpPr>
                <p:nvPr/>
              </p:nvSpPr>
              <p:spPr bwMode="auto">
                <a:xfrm>
                  <a:off x="2605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3" name="Line 9689"/>
                <p:cNvSpPr>
                  <a:spLocks noChangeShapeType="1"/>
                </p:cNvSpPr>
                <p:nvPr/>
              </p:nvSpPr>
              <p:spPr bwMode="auto">
                <a:xfrm>
                  <a:off x="2602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4" name="Line 9688"/>
                <p:cNvSpPr>
                  <a:spLocks noChangeShapeType="1"/>
                </p:cNvSpPr>
                <p:nvPr/>
              </p:nvSpPr>
              <p:spPr bwMode="auto">
                <a:xfrm>
                  <a:off x="2602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5" name="Line 9687"/>
                <p:cNvSpPr>
                  <a:spLocks noChangeShapeType="1"/>
                </p:cNvSpPr>
                <p:nvPr/>
              </p:nvSpPr>
              <p:spPr bwMode="auto">
                <a:xfrm>
                  <a:off x="2602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6" name="Line 9686"/>
                <p:cNvSpPr>
                  <a:spLocks noChangeShapeType="1"/>
                </p:cNvSpPr>
                <p:nvPr/>
              </p:nvSpPr>
              <p:spPr bwMode="auto">
                <a:xfrm>
                  <a:off x="2600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7" name="Line 9685"/>
                <p:cNvSpPr>
                  <a:spLocks noChangeShapeType="1"/>
                </p:cNvSpPr>
                <p:nvPr/>
              </p:nvSpPr>
              <p:spPr bwMode="auto">
                <a:xfrm>
                  <a:off x="2608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8" name="Line 9684"/>
                <p:cNvSpPr>
                  <a:spLocks noChangeShapeType="1"/>
                </p:cNvSpPr>
                <p:nvPr/>
              </p:nvSpPr>
              <p:spPr bwMode="auto">
                <a:xfrm>
                  <a:off x="2608" y="2196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9" name="Line 9683"/>
                <p:cNvSpPr>
                  <a:spLocks noChangeShapeType="1"/>
                </p:cNvSpPr>
                <p:nvPr/>
              </p:nvSpPr>
              <p:spPr bwMode="auto">
                <a:xfrm>
                  <a:off x="2605" y="219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0" name="Line 9682"/>
                <p:cNvSpPr>
                  <a:spLocks noChangeShapeType="1"/>
                </p:cNvSpPr>
                <p:nvPr/>
              </p:nvSpPr>
              <p:spPr bwMode="auto">
                <a:xfrm>
                  <a:off x="2562" y="2196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1" name="Line 9681"/>
                <p:cNvSpPr>
                  <a:spLocks noChangeShapeType="1"/>
                </p:cNvSpPr>
                <p:nvPr/>
              </p:nvSpPr>
              <p:spPr bwMode="auto">
                <a:xfrm flipV="1">
                  <a:off x="2530" y="2202"/>
                  <a:ext cx="2" cy="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2" name="Line 9680"/>
                <p:cNvSpPr>
                  <a:spLocks noChangeShapeType="1"/>
                </p:cNvSpPr>
                <p:nvPr/>
              </p:nvSpPr>
              <p:spPr bwMode="auto">
                <a:xfrm flipV="1">
                  <a:off x="2565" y="2202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3" name="Line 9679"/>
                <p:cNvSpPr>
                  <a:spLocks noChangeShapeType="1"/>
                </p:cNvSpPr>
                <p:nvPr/>
              </p:nvSpPr>
              <p:spPr bwMode="auto">
                <a:xfrm flipV="1">
                  <a:off x="2565" y="2202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4" name="Line 9678"/>
                <p:cNvSpPr>
                  <a:spLocks noChangeShapeType="1"/>
                </p:cNvSpPr>
                <p:nvPr/>
              </p:nvSpPr>
              <p:spPr bwMode="auto">
                <a:xfrm>
                  <a:off x="2524" y="2188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5" name="Line 9677"/>
                <p:cNvSpPr>
                  <a:spLocks noChangeShapeType="1"/>
                </p:cNvSpPr>
                <p:nvPr/>
              </p:nvSpPr>
              <p:spPr bwMode="auto">
                <a:xfrm>
                  <a:off x="2495" y="2188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6" name="Line 9676"/>
                <p:cNvSpPr>
                  <a:spLocks noChangeShapeType="1"/>
                </p:cNvSpPr>
                <p:nvPr/>
              </p:nvSpPr>
              <p:spPr bwMode="auto">
                <a:xfrm>
                  <a:off x="2468" y="2188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7" name="Line 9675"/>
                <p:cNvSpPr>
                  <a:spLocks noChangeShapeType="1"/>
                </p:cNvSpPr>
                <p:nvPr/>
              </p:nvSpPr>
              <p:spPr bwMode="auto">
                <a:xfrm>
                  <a:off x="2447" y="2180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8" name="Line 9674"/>
                <p:cNvSpPr>
                  <a:spLocks noChangeShapeType="1"/>
                </p:cNvSpPr>
                <p:nvPr/>
              </p:nvSpPr>
              <p:spPr bwMode="auto">
                <a:xfrm flipV="1">
                  <a:off x="2492" y="2180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9" name="Line 9673"/>
                <p:cNvSpPr>
                  <a:spLocks noChangeShapeType="1"/>
                </p:cNvSpPr>
                <p:nvPr/>
              </p:nvSpPr>
              <p:spPr bwMode="auto">
                <a:xfrm flipV="1">
                  <a:off x="2492" y="2180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0" name="Line 9672"/>
                <p:cNvSpPr>
                  <a:spLocks noChangeShapeType="1"/>
                </p:cNvSpPr>
                <p:nvPr/>
              </p:nvSpPr>
              <p:spPr bwMode="auto">
                <a:xfrm>
                  <a:off x="2492" y="2180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1" name="Line 9671"/>
                <p:cNvSpPr>
                  <a:spLocks noChangeShapeType="1"/>
                </p:cNvSpPr>
                <p:nvPr/>
              </p:nvSpPr>
              <p:spPr bwMode="auto">
                <a:xfrm>
                  <a:off x="2487" y="2180"/>
                  <a:ext cx="1" cy="3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2" name="Line 9670"/>
                <p:cNvSpPr>
                  <a:spLocks noChangeShapeType="1"/>
                </p:cNvSpPr>
                <p:nvPr/>
              </p:nvSpPr>
              <p:spPr bwMode="auto">
                <a:xfrm>
                  <a:off x="2489" y="2180"/>
                  <a:ext cx="1" cy="3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3" name="Line 9669"/>
                <p:cNvSpPr>
                  <a:spLocks noChangeShapeType="1"/>
                </p:cNvSpPr>
                <p:nvPr/>
              </p:nvSpPr>
              <p:spPr bwMode="auto">
                <a:xfrm flipV="1">
                  <a:off x="2495" y="2177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4" name="Line 9668"/>
                <p:cNvSpPr>
                  <a:spLocks noChangeShapeType="1"/>
                </p:cNvSpPr>
                <p:nvPr/>
              </p:nvSpPr>
              <p:spPr bwMode="auto">
                <a:xfrm flipV="1">
                  <a:off x="2546" y="2183"/>
                  <a:ext cx="1" cy="3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5" name="Line 9667"/>
                <p:cNvSpPr>
                  <a:spLocks noChangeShapeType="1"/>
                </p:cNvSpPr>
                <p:nvPr/>
              </p:nvSpPr>
              <p:spPr bwMode="auto">
                <a:xfrm>
                  <a:off x="2527" y="2180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6" name="Line 9666"/>
                <p:cNvSpPr>
                  <a:spLocks noChangeShapeType="1"/>
                </p:cNvSpPr>
                <p:nvPr/>
              </p:nvSpPr>
              <p:spPr bwMode="auto">
                <a:xfrm flipV="1">
                  <a:off x="2527" y="2180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7" name="Line 9665"/>
                <p:cNvSpPr>
                  <a:spLocks noChangeShapeType="1"/>
                </p:cNvSpPr>
                <p:nvPr/>
              </p:nvSpPr>
              <p:spPr bwMode="auto">
                <a:xfrm flipV="1">
                  <a:off x="2530" y="2185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8" name="Line 9664"/>
                <p:cNvSpPr>
                  <a:spLocks noChangeShapeType="1"/>
                </p:cNvSpPr>
                <p:nvPr/>
              </p:nvSpPr>
              <p:spPr bwMode="auto">
                <a:xfrm>
                  <a:off x="2535" y="2183"/>
                  <a:ext cx="1" cy="3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9" name="Line 9663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27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0" name="Line 9662"/>
                <p:cNvSpPr>
                  <a:spLocks noChangeShapeType="1"/>
                </p:cNvSpPr>
                <p:nvPr/>
              </p:nvSpPr>
              <p:spPr bwMode="auto">
                <a:xfrm>
                  <a:off x="2524" y="2177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1" name="Line 9661"/>
                <p:cNvSpPr>
                  <a:spLocks noChangeShapeType="1"/>
                </p:cNvSpPr>
                <p:nvPr/>
              </p:nvSpPr>
              <p:spPr bwMode="auto">
                <a:xfrm flipV="1">
                  <a:off x="2551" y="2183"/>
                  <a:ext cx="1" cy="3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2" name="Line 9660"/>
                <p:cNvSpPr>
                  <a:spLocks noChangeShapeType="1"/>
                </p:cNvSpPr>
                <p:nvPr/>
              </p:nvSpPr>
              <p:spPr bwMode="auto">
                <a:xfrm>
                  <a:off x="2562" y="2183"/>
                  <a:ext cx="1" cy="30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3" name="Line 9659"/>
                <p:cNvSpPr>
                  <a:spLocks noChangeShapeType="1"/>
                </p:cNvSpPr>
                <p:nvPr/>
              </p:nvSpPr>
              <p:spPr bwMode="auto">
                <a:xfrm>
                  <a:off x="2562" y="2183"/>
                  <a:ext cx="1" cy="2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4" name="Line 9658"/>
                <p:cNvSpPr>
                  <a:spLocks noChangeShapeType="1"/>
                </p:cNvSpPr>
                <p:nvPr/>
              </p:nvSpPr>
              <p:spPr bwMode="auto">
                <a:xfrm>
                  <a:off x="2597" y="2177"/>
                  <a:ext cx="1" cy="5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5" name="Line 9657"/>
                <p:cNvSpPr>
                  <a:spLocks noChangeShapeType="1"/>
                </p:cNvSpPr>
                <p:nvPr/>
              </p:nvSpPr>
              <p:spPr bwMode="auto">
                <a:xfrm flipV="1">
                  <a:off x="2436" y="2183"/>
                  <a:ext cx="1" cy="30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6" name="Freeform 9656"/>
                <p:cNvSpPr>
                  <a:spLocks/>
                </p:cNvSpPr>
                <p:nvPr/>
              </p:nvSpPr>
              <p:spPr bwMode="auto">
                <a:xfrm>
                  <a:off x="2610" y="2238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7" name="Freeform 9655"/>
                <p:cNvSpPr>
                  <a:spLocks/>
                </p:cNvSpPr>
                <p:nvPr/>
              </p:nvSpPr>
              <p:spPr bwMode="auto">
                <a:xfrm>
                  <a:off x="2610" y="2238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8" name="Freeform 9654"/>
                <p:cNvSpPr>
                  <a:spLocks/>
                </p:cNvSpPr>
                <p:nvPr/>
              </p:nvSpPr>
              <p:spPr bwMode="auto">
                <a:xfrm>
                  <a:off x="2610" y="2208"/>
                  <a:ext cx="11" cy="1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1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9" name="Freeform 9653"/>
                <p:cNvSpPr>
                  <a:spLocks/>
                </p:cNvSpPr>
                <p:nvPr/>
              </p:nvSpPr>
              <p:spPr bwMode="auto">
                <a:xfrm>
                  <a:off x="2436" y="221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0" name="Freeform 9652"/>
                <p:cNvSpPr>
                  <a:spLocks/>
                </p:cNvSpPr>
                <p:nvPr/>
              </p:nvSpPr>
              <p:spPr bwMode="auto">
                <a:xfrm>
                  <a:off x="2436" y="221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1" name="Freeform 9651"/>
                <p:cNvSpPr>
                  <a:spLocks/>
                </p:cNvSpPr>
                <p:nvPr/>
              </p:nvSpPr>
              <p:spPr bwMode="auto">
                <a:xfrm>
                  <a:off x="2527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2" name="Freeform 9650"/>
                <p:cNvSpPr>
                  <a:spLocks/>
                </p:cNvSpPr>
                <p:nvPr/>
              </p:nvSpPr>
              <p:spPr bwMode="auto">
                <a:xfrm>
                  <a:off x="2527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3" name="Rectangle 9649"/>
                <p:cNvSpPr>
                  <a:spLocks noChangeArrowheads="1"/>
                </p:cNvSpPr>
                <p:nvPr/>
              </p:nvSpPr>
              <p:spPr bwMode="auto">
                <a:xfrm>
                  <a:off x="2522" y="2247"/>
                  <a:ext cx="40" cy="2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4" name="Freeform 9648"/>
                <p:cNvSpPr>
                  <a:spLocks/>
                </p:cNvSpPr>
                <p:nvPr/>
              </p:nvSpPr>
              <p:spPr bwMode="auto">
                <a:xfrm>
                  <a:off x="2481" y="221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5" name="Freeform 9647"/>
                <p:cNvSpPr>
                  <a:spLocks/>
                </p:cNvSpPr>
                <p:nvPr/>
              </p:nvSpPr>
              <p:spPr bwMode="auto">
                <a:xfrm>
                  <a:off x="2481" y="221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6" name="Freeform 9646"/>
                <p:cNvSpPr>
                  <a:spLocks/>
                </p:cNvSpPr>
                <p:nvPr/>
              </p:nvSpPr>
              <p:spPr bwMode="auto">
                <a:xfrm>
                  <a:off x="2522" y="222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7" name="Freeform 9645"/>
                <p:cNvSpPr>
                  <a:spLocks/>
                </p:cNvSpPr>
                <p:nvPr/>
              </p:nvSpPr>
              <p:spPr bwMode="auto">
                <a:xfrm>
                  <a:off x="2522" y="222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8" name="Freeform 9644"/>
                <p:cNvSpPr>
                  <a:spLocks/>
                </p:cNvSpPr>
                <p:nvPr/>
              </p:nvSpPr>
              <p:spPr bwMode="auto">
                <a:xfrm>
                  <a:off x="2495" y="222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9" name="Freeform 9643"/>
                <p:cNvSpPr>
                  <a:spLocks/>
                </p:cNvSpPr>
                <p:nvPr/>
              </p:nvSpPr>
              <p:spPr bwMode="auto">
                <a:xfrm>
                  <a:off x="2495" y="222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0" name="Freeform 9642"/>
                <p:cNvSpPr>
                  <a:spLocks/>
                </p:cNvSpPr>
                <p:nvPr/>
              </p:nvSpPr>
              <p:spPr bwMode="auto">
                <a:xfrm>
                  <a:off x="2500" y="2241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1" name="Freeform 9641"/>
                <p:cNvSpPr>
                  <a:spLocks/>
                </p:cNvSpPr>
                <p:nvPr/>
              </p:nvSpPr>
              <p:spPr bwMode="auto">
                <a:xfrm>
                  <a:off x="2500" y="2241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2" name="Freeform 9640"/>
                <p:cNvSpPr>
                  <a:spLocks/>
                </p:cNvSpPr>
                <p:nvPr/>
              </p:nvSpPr>
              <p:spPr bwMode="auto">
                <a:xfrm>
                  <a:off x="2498" y="224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3" name="Freeform 9639"/>
                <p:cNvSpPr>
                  <a:spLocks/>
                </p:cNvSpPr>
                <p:nvPr/>
              </p:nvSpPr>
              <p:spPr bwMode="auto">
                <a:xfrm>
                  <a:off x="2498" y="224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4" name="Freeform 9638"/>
                <p:cNvSpPr>
                  <a:spLocks/>
                </p:cNvSpPr>
                <p:nvPr/>
              </p:nvSpPr>
              <p:spPr bwMode="auto">
                <a:xfrm>
                  <a:off x="2503" y="224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5" name="Freeform 9637"/>
                <p:cNvSpPr>
                  <a:spLocks/>
                </p:cNvSpPr>
                <p:nvPr/>
              </p:nvSpPr>
              <p:spPr bwMode="auto">
                <a:xfrm>
                  <a:off x="2503" y="224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6" name="Freeform 9636"/>
                <p:cNvSpPr>
                  <a:spLocks/>
                </p:cNvSpPr>
                <p:nvPr/>
              </p:nvSpPr>
              <p:spPr bwMode="auto">
                <a:xfrm>
                  <a:off x="2487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7" name="Freeform 9635"/>
                <p:cNvSpPr>
                  <a:spLocks/>
                </p:cNvSpPr>
                <p:nvPr/>
              </p:nvSpPr>
              <p:spPr bwMode="auto">
                <a:xfrm>
                  <a:off x="2487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8" name="Freeform 9634"/>
                <p:cNvSpPr>
                  <a:spLocks/>
                </p:cNvSpPr>
                <p:nvPr/>
              </p:nvSpPr>
              <p:spPr bwMode="auto">
                <a:xfrm>
                  <a:off x="2487" y="221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9" name="Freeform 9633"/>
                <p:cNvSpPr>
                  <a:spLocks/>
                </p:cNvSpPr>
                <p:nvPr/>
              </p:nvSpPr>
              <p:spPr bwMode="auto">
                <a:xfrm>
                  <a:off x="2487" y="221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0" name="Freeform 9632"/>
                <p:cNvSpPr>
                  <a:spLocks/>
                </p:cNvSpPr>
                <p:nvPr/>
              </p:nvSpPr>
              <p:spPr bwMode="auto">
                <a:xfrm>
                  <a:off x="2489" y="221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6" name="Group 9430"/>
              <p:cNvGrpSpPr>
                <a:grpSpLocks/>
              </p:cNvGrpSpPr>
              <p:nvPr/>
            </p:nvGrpSpPr>
            <p:grpSpPr bwMode="auto">
              <a:xfrm>
                <a:off x="4890" y="4909"/>
                <a:ext cx="421" cy="114"/>
                <a:chOff x="2438" y="2202"/>
                <a:chExt cx="188" cy="53"/>
              </a:xfrm>
            </p:grpSpPr>
            <p:sp>
              <p:nvSpPr>
                <p:cNvPr id="4521" name="Freeform 9630"/>
                <p:cNvSpPr>
                  <a:spLocks/>
                </p:cNvSpPr>
                <p:nvPr/>
              </p:nvSpPr>
              <p:spPr bwMode="auto">
                <a:xfrm>
                  <a:off x="2489" y="221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2" name="Line 9629"/>
                <p:cNvSpPr>
                  <a:spLocks noChangeShapeType="1"/>
                </p:cNvSpPr>
                <p:nvPr/>
              </p:nvSpPr>
              <p:spPr bwMode="auto">
                <a:xfrm flipH="1">
                  <a:off x="2495" y="2224"/>
                  <a:ext cx="27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3" name="Line 9628"/>
                <p:cNvSpPr>
                  <a:spLocks noChangeShapeType="1"/>
                </p:cNvSpPr>
                <p:nvPr/>
              </p:nvSpPr>
              <p:spPr bwMode="auto">
                <a:xfrm flipH="1">
                  <a:off x="2492" y="2216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4" name="Line 9627"/>
                <p:cNvSpPr>
                  <a:spLocks noChangeShapeType="1"/>
                </p:cNvSpPr>
                <p:nvPr/>
              </p:nvSpPr>
              <p:spPr bwMode="auto">
                <a:xfrm>
                  <a:off x="2492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5" name="Line 9626"/>
                <p:cNvSpPr>
                  <a:spLocks noChangeShapeType="1"/>
                </p:cNvSpPr>
                <p:nvPr/>
              </p:nvSpPr>
              <p:spPr bwMode="auto">
                <a:xfrm flipH="1">
                  <a:off x="2487" y="221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6" name="Line 9625"/>
                <p:cNvSpPr>
                  <a:spLocks noChangeShapeType="1"/>
                </p:cNvSpPr>
                <p:nvPr/>
              </p:nvSpPr>
              <p:spPr bwMode="auto">
                <a:xfrm>
                  <a:off x="2492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7" name="Line 9624"/>
                <p:cNvSpPr>
                  <a:spLocks noChangeShapeType="1"/>
                </p:cNvSpPr>
                <p:nvPr/>
              </p:nvSpPr>
              <p:spPr bwMode="auto">
                <a:xfrm>
                  <a:off x="248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8" name="Line 9623"/>
                <p:cNvSpPr>
                  <a:spLocks noChangeShapeType="1"/>
                </p:cNvSpPr>
                <p:nvPr/>
              </p:nvSpPr>
              <p:spPr bwMode="auto">
                <a:xfrm flipH="1">
                  <a:off x="2487" y="221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9" name="Line 9622"/>
                <p:cNvSpPr>
                  <a:spLocks noChangeShapeType="1"/>
                </p:cNvSpPr>
                <p:nvPr/>
              </p:nvSpPr>
              <p:spPr bwMode="auto">
                <a:xfrm flipH="1">
                  <a:off x="2487" y="2216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0" name="Line 9621"/>
                <p:cNvSpPr>
                  <a:spLocks noChangeShapeType="1"/>
                </p:cNvSpPr>
                <p:nvPr/>
              </p:nvSpPr>
              <p:spPr bwMode="auto">
                <a:xfrm>
                  <a:off x="2492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1" name="Line 9620"/>
                <p:cNvSpPr>
                  <a:spLocks noChangeShapeType="1"/>
                </p:cNvSpPr>
                <p:nvPr/>
              </p:nvSpPr>
              <p:spPr bwMode="auto">
                <a:xfrm>
                  <a:off x="2489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2" name="Line 9619"/>
                <p:cNvSpPr>
                  <a:spLocks noChangeShapeType="1"/>
                </p:cNvSpPr>
                <p:nvPr/>
              </p:nvSpPr>
              <p:spPr bwMode="auto">
                <a:xfrm>
                  <a:off x="248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3" name="Line 9618"/>
                <p:cNvSpPr>
                  <a:spLocks noChangeShapeType="1"/>
                </p:cNvSpPr>
                <p:nvPr/>
              </p:nvSpPr>
              <p:spPr bwMode="auto">
                <a:xfrm>
                  <a:off x="248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4" name="Line 9617"/>
                <p:cNvSpPr>
                  <a:spLocks noChangeShapeType="1"/>
                </p:cNvSpPr>
                <p:nvPr/>
              </p:nvSpPr>
              <p:spPr bwMode="auto">
                <a:xfrm flipH="1">
                  <a:off x="2487" y="221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5" name="Line 9616"/>
                <p:cNvSpPr>
                  <a:spLocks noChangeShapeType="1"/>
                </p:cNvSpPr>
                <p:nvPr/>
              </p:nvSpPr>
              <p:spPr bwMode="auto">
                <a:xfrm>
                  <a:off x="2489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6" name="Line 9615"/>
                <p:cNvSpPr>
                  <a:spLocks noChangeShapeType="1"/>
                </p:cNvSpPr>
                <p:nvPr/>
              </p:nvSpPr>
              <p:spPr bwMode="auto">
                <a:xfrm>
                  <a:off x="248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7" name="Line 9614"/>
                <p:cNvSpPr>
                  <a:spLocks noChangeShapeType="1"/>
                </p:cNvSpPr>
                <p:nvPr/>
              </p:nvSpPr>
              <p:spPr bwMode="auto">
                <a:xfrm flipH="1">
                  <a:off x="2487" y="2216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8" name="Line 9613"/>
                <p:cNvSpPr>
                  <a:spLocks noChangeShapeType="1"/>
                </p:cNvSpPr>
                <p:nvPr/>
              </p:nvSpPr>
              <p:spPr bwMode="auto">
                <a:xfrm flipH="1">
                  <a:off x="2500" y="224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9" name="Line 9612"/>
                <p:cNvSpPr>
                  <a:spLocks noChangeShapeType="1"/>
                </p:cNvSpPr>
                <p:nvPr/>
              </p:nvSpPr>
              <p:spPr bwMode="auto">
                <a:xfrm>
                  <a:off x="2495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0" name="Line 9611"/>
                <p:cNvSpPr>
                  <a:spLocks noChangeShapeType="1"/>
                </p:cNvSpPr>
                <p:nvPr/>
              </p:nvSpPr>
              <p:spPr bwMode="auto">
                <a:xfrm>
                  <a:off x="2495" y="222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1" name="Line 9610"/>
                <p:cNvSpPr>
                  <a:spLocks noChangeShapeType="1"/>
                </p:cNvSpPr>
                <p:nvPr/>
              </p:nvSpPr>
              <p:spPr bwMode="auto">
                <a:xfrm flipH="1">
                  <a:off x="2489" y="224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2" name="Line 9609"/>
                <p:cNvSpPr>
                  <a:spLocks noChangeShapeType="1"/>
                </p:cNvSpPr>
                <p:nvPr/>
              </p:nvSpPr>
              <p:spPr bwMode="auto">
                <a:xfrm>
                  <a:off x="2524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3" name="Line 9608"/>
                <p:cNvSpPr>
                  <a:spLocks noChangeShapeType="1"/>
                </p:cNvSpPr>
                <p:nvPr/>
              </p:nvSpPr>
              <p:spPr bwMode="auto">
                <a:xfrm>
                  <a:off x="2524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4" name="Line 9607"/>
                <p:cNvSpPr>
                  <a:spLocks noChangeShapeType="1"/>
                </p:cNvSpPr>
                <p:nvPr/>
              </p:nvSpPr>
              <p:spPr bwMode="auto">
                <a:xfrm>
                  <a:off x="2522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5" name="Line 9606"/>
                <p:cNvSpPr>
                  <a:spLocks noChangeShapeType="1"/>
                </p:cNvSpPr>
                <p:nvPr/>
              </p:nvSpPr>
              <p:spPr bwMode="auto">
                <a:xfrm>
                  <a:off x="2522" y="222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6" name="Line 9605"/>
                <p:cNvSpPr>
                  <a:spLocks noChangeShapeType="1"/>
                </p:cNvSpPr>
                <p:nvPr/>
              </p:nvSpPr>
              <p:spPr bwMode="auto">
                <a:xfrm>
                  <a:off x="2511" y="224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7" name="Line 9604"/>
                <p:cNvSpPr>
                  <a:spLocks noChangeShapeType="1"/>
                </p:cNvSpPr>
                <p:nvPr/>
              </p:nvSpPr>
              <p:spPr bwMode="auto">
                <a:xfrm>
                  <a:off x="2498" y="2208"/>
                  <a:ext cx="24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8" name="Line 9603"/>
                <p:cNvSpPr>
                  <a:spLocks noChangeShapeType="1"/>
                </p:cNvSpPr>
                <p:nvPr/>
              </p:nvSpPr>
              <p:spPr bwMode="auto">
                <a:xfrm>
                  <a:off x="2495" y="2213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9" name="Line 9602"/>
                <p:cNvSpPr>
                  <a:spLocks noChangeShapeType="1"/>
                </p:cNvSpPr>
                <p:nvPr/>
              </p:nvSpPr>
              <p:spPr bwMode="auto">
                <a:xfrm>
                  <a:off x="2487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0" name="Line 9601"/>
                <p:cNvSpPr>
                  <a:spLocks noChangeShapeType="1"/>
                </p:cNvSpPr>
                <p:nvPr/>
              </p:nvSpPr>
              <p:spPr bwMode="auto">
                <a:xfrm flipH="1">
                  <a:off x="2489" y="221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1" name="Line 9600"/>
                <p:cNvSpPr>
                  <a:spLocks noChangeShapeType="1"/>
                </p:cNvSpPr>
                <p:nvPr/>
              </p:nvSpPr>
              <p:spPr bwMode="auto">
                <a:xfrm>
                  <a:off x="2524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2" name="Line 9599"/>
                <p:cNvSpPr>
                  <a:spLocks noChangeShapeType="1"/>
                </p:cNvSpPr>
                <p:nvPr/>
              </p:nvSpPr>
              <p:spPr bwMode="auto">
                <a:xfrm>
                  <a:off x="2527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3" name="Line 9598"/>
                <p:cNvSpPr>
                  <a:spLocks noChangeShapeType="1"/>
                </p:cNvSpPr>
                <p:nvPr/>
              </p:nvSpPr>
              <p:spPr bwMode="auto">
                <a:xfrm>
                  <a:off x="2524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4" name="Line 9597"/>
                <p:cNvSpPr>
                  <a:spLocks noChangeShapeType="1"/>
                </p:cNvSpPr>
                <p:nvPr/>
              </p:nvSpPr>
              <p:spPr bwMode="auto">
                <a:xfrm>
                  <a:off x="252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5" name="Line 9596"/>
                <p:cNvSpPr>
                  <a:spLocks noChangeShapeType="1"/>
                </p:cNvSpPr>
                <p:nvPr/>
              </p:nvSpPr>
              <p:spPr bwMode="auto">
                <a:xfrm>
                  <a:off x="2481" y="2227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6" name="Line 9595"/>
                <p:cNvSpPr>
                  <a:spLocks noChangeShapeType="1"/>
                </p:cNvSpPr>
                <p:nvPr/>
              </p:nvSpPr>
              <p:spPr bwMode="auto">
                <a:xfrm>
                  <a:off x="2481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7" name="Line 9594"/>
                <p:cNvSpPr>
                  <a:spLocks noChangeShapeType="1"/>
                </p:cNvSpPr>
                <p:nvPr/>
              </p:nvSpPr>
              <p:spPr bwMode="auto">
                <a:xfrm>
                  <a:off x="2481" y="2219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8" name="Line 9593"/>
                <p:cNvSpPr>
                  <a:spLocks noChangeShapeType="1"/>
                </p:cNvSpPr>
                <p:nvPr/>
              </p:nvSpPr>
              <p:spPr bwMode="auto">
                <a:xfrm>
                  <a:off x="2447" y="2205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9" name="Line 9592"/>
                <p:cNvSpPr>
                  <a:spLocks noChangeShapeType="1"/>
                </p:cNvSpPr>
                <p:nvPr/>
              </p:nvSpPr>
              <p:spPr bwMode="auto">
                <a:xfrm>
                  <a:off x="2481" y="22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0" name="Line 9591"/>
                <p:cNvSpPr>
                  <a:spLocks noChangeShapeType="1"/>
                </p:cNvSpPr>
                <p:nvPr/>
              </p:nvSpPr>
              <p:spPr bwMode="auto">
                <a:xfrm flipH="1">
                  <a:off x="2481" y="22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1" name="Line 9590"/>
                <p:cNvSpPr>
                  <a:spLocks noChangeShapeType="1"/>
                </p:cNvSpPr>
                <p:nvPr/>
              </p:nvSpPr>
              <p:spPr bwMode="auto">
                <a:xfrm flipH="1">
                  <a:off x="2484" y="2216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2" name="Line 9589"/>
                <p:cNvSpPr>
                  <a:spLocks noChangeShapeType="1"/>
                </p:cNvSpPr>
                <p:nvPr/>
              </p:nvSpPr>
              <p:spPr bwMode="auto">
                <a:xfrm flipH="1">
                  <a:off x="2447" y="2208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3" name="Line 9588"/>
                <p:cNvSpPr>
                  <a:spLocks noChangeShapeType="1"/>
                </p:cNvSpPr>
                <p:nvPr/>
              </p:nvSpPr>
              <p:spPr bwMode="auto">
                <a:xfrm flipH="1">
                  <a:off x="2447" y="2205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4" name="Line 9587"/>
                <p:cNvSpPr>
                  <a:spLocks noChangeShapeType="1"/>
                </p:cNvSpPr>
                <p:nvPr/>
              </p:nvSpPr>
              <p:spPr bwMode="auto">
                <a:xfrm flipH="1">
                  <a:off x="2447" y="2210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5" name="Line 9586"/>
                <p:cNvSpPr>
                  <a:spLocks noChangeShapeType="1"/>
                </p:cNvSpPr>
                <p:nvPr/>
              </p:nvSpPr>
              <p:spPr bwMode="auto">
                <a:xfrm flipH="1">
                  <a:off x="2447" y="2210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6" name="Line 9585"/>
                <p:cNvSpPr>
                  <a:spLocks noChangeShapeType="1"/>
                </p:cNvSpPr>
                <p:nvPr/>
              </p:nvSpPr>
              <p:spPr bwMode="auto">
                <a:xfrm flipH="1">
                  <a:off x="2447" y="2213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7" name="Line 9584"/>
                <p:cNvSpPr>
                  <a:spLocks noChangeShapeType="1"/>
                </p:cNvSpPr>
                <p:nvPr/>
              </p:nvSpPr>
              <p:spPr bwMode="auto">
                <a:xfrm flipH="1">
                  <a:off x="2447" y="2213"/>
                  <a:ext cx="4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8" name="Line 9583"/>
                <p:cNvSpPr>
                  <a:spLocks noChangeShapeType="1"/>
                </p:cNvSpPr>
                <p:nvPr/>
              </p:nvSpPr>
              <p:spPr bwMode="auto">
                <a:xfrm flipH="1">
                  <a:off x="2468" y="2202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9" name="Line 9582"/>
                <p:cNvSpPr>
                  <a:spLocks noChangeShapeType="1"/>
                </p:cNvSpPr>
                <p:nvPr/>
              </p:nvSpPr>
              <p:spPr bwMode="auto">
                <a:xfrm>
                  <a:off x="2481" y="2224"/>
                  <a:ext cx="14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0" name="Line 9581"/>
                <p:cNvSpPr>
                  <a:spLocks noChangeShapeType="1"/>
                </p:cNvSpPr>
                <p:nvPr/>
              </p:nvSpPr>
              <p:spPr bwMode="auto">
                <a:xfrm>
                  <a:off x="2481" y="2224"/>
                  <a:ext cx="14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1" name="Line 9580"/>
                <p:cNvSpPr>
                  <a:spLocks noChangeShapeType="1"/>
                </p:cNvSpPr>
                <p:nvPr/>
              </p:nvSpPr>
              <p:spPr bwMode="auto">
                <a:xfrm>
                  <a:off x="2514" y="2252"/>
                  <a:ext cx="4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2" name="Line 9579"/>
                <p:cNvSpPr>
                  <a:spLocks noChangeShapeType="1"/>
                </p:cNvSpPr>
                <p:nvPr/>
              </p:nvSpPr>
              <p:spPr bwMode="auto">
                <a:xfrm flipH="1">
                  <a:off x="2519" y="22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3" name="Line 9578"/>
                <p:cNvSpPr>
                  <a:spLocks noChangeShapeType="1"/>
                </p:cNvSpPr>
                <p:nvPr/>
              </p:nvSpPr>
              <p:spPr bwMode="auto">
                <a:xfrm flipH="1">
                  <a:off x="2519" y="2247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4" name="Line 9577"/>
                <p:cNvSpPr>
                  <a:spLocks noChangeShapeType="1"/>
                </p:cNvSpPr>
                <p:nvPr/>
              </p:nvSpPr>
              <p:spPr bwMode="auto">
                <a:xfrm>
                  <a:off x="2522" y="2252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5" name="Line 9576"/>
                <p:cNvSpPr>
                  <a:spLocks noChangeShapeType="1"/>
                </p:cNvSpPr>
                <p:nvPr/>
              </p:nvSpPr>
              <p:spPr bwMode="auto">
                <a:xfrm>
                  <a:off x="2522" y="2252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6" name="Line 9575"/>
                <p:cNvSpPr>
                  <a:spLocks noChangeShapeType="1"/>
                </p:cNvSpPr>
                <p:nvPr/>
              </p:nvSpPr>
              <p:spPr bwMode="auto">
                <a:xfrm>
                  <a:off x="2522" y="2252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7" name="Line 9574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8" name="Line 9573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9" name="Line 9572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0" name="Line 9571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1" name="Line 9570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2" name="Line 9569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3" name="Line 9568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4" name="Line 9567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5" name="Line 9566"/>
                <p:cNvSpPr>
                  <a:spLocks noChangeShapeType="1"/>
                </p:cNvSpPr>
                <p:nvPr/>
              </p:nvSpPr>
              <p:spPr bwMode="auto">
                <a:xfrm flipH="1">
                  <a:off x="2524" y="221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6" name="Line 9565"/>
                <p:cNvSpPr>
                  <a:spLocks noChangeShapeType="1"/>
                </p:cNvSpPr>
                <p:nvPr/>
              </p:nvSpPr>
              <p:spPr bwMode="auto">
                <a:xfrm flipH="1">
                  <a:off x="2524" y="221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7" name="Line 9564"/>
                <p:cNvSpPr>
                  <a:spLocks noChangeShapeType="1"/>
                </p:cNvSpPr>
                <p:nvPr/>
              </p:nvSpPr>
              <p:spPr bwMode="auto">
                <a:xfrm flipH="1">
                  <a:off x="2524" y="221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8" name="Line 9563"/>
                <p:cNvSpPr>
                  <a:spLocks noChangeShapeType="1"/>
                </p:cNvSpPr>
                <p:nvPr/>
              </p:nvSpPr>
              <p:spPr bwMode="auto">
                <a:xfrm>
                  <a:off x="2524" y="2216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9" name="Line 9562"/>
                <p:cNvSpPr>
                  <a:spLocks noChangeShapeType="1"/>
                </p:cNvSpPr>
                <p:nvPr/>
              </p:nvSpPr>
              <p:spPr bwMode="auto">
                <a:xfrm>
                  <a:off x="2522" y="2224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0" name="Line 9561"/>
                <p:cNvSpPr>
                  <a:spLocks noChangeShapeType="1"/>
                </p:cNvSpPr>
                <p:nvPr/>
              </p:nvSpPr>
              <p:spPr bwMode="auto">
                <a:xfrm>
                  <a:off x="2522" y="2224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1" name="Line 9560"/>
                <p:cNvSpPr>
                  <a:spLocks noChangeShapeType="1"/>
                </p:cNvSpPr>
                <p:nvPr/>
              </p:nvSpPr>
              <p:spPr bwMode="auto">
                <a:xfrm>
                  <a:off x="2487" y="2252"/>
                  <a:ext cx="10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2" name="Line 9559"/>
                <p:cNvSpPr>
                  <a:spLocks noChangeShapeType="1"/>
                </p:cNvSpPr>
                <p:nvPr/>
              </p:nvSpPr>
              <p:spPr bwMode="auto">
                <a:xfrm>
                  <a:off x="2514" y="2244"/>
                  <a:ext cx="4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3" name="Line 9558"/>
                <p:cNvSpPr>
                  <a:spLocks noChangeShapeType="1"/>
                </p:cNvSpPr>
                <p:nvPr/>
              </p:nvSpPr>
              <p:spPr bwMode="auto">
                <a:xfrm flipH="1">
                  <a:off x="2511" y="2244"/>
                  <a:ext cx="5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4" name="Line 9557"/>
                <p:cNvSpPr>
                  <a:spLocks noChangeShapeType="1"/>
                </p:cNvSpPr>
                <p:nvPr/>
              </p:nvSpPr>
              <p:spPr bwMode="auto">
                <a:xfrm>
                  <a:off x="2524" y="2247"/>
                  <a:ext cx="3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5" name="Line 9556"/>
                <p:cNvSpPr>
                  <a:spLocks noChangeShapeType="1"/>
                </p:cNvSpPr>
                <p:nvPr/>
              </p:nvSpPr>
              <p:spPr bwMode="auto">
                <a:xfrm flipH="1">
                  <a:off x="2524" y="221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6" name="Line 9555"/>
                <p:cNvSpPr>
                  <a:spLocks noChangeShapeType="1"/>
                </p:cNvSpPr>
                <p:nvPr/>
              </p:nvSpPr>
              <p:spPr bwMode="auto">
                <a:xfrm flipH="1">
                  <a:off x="2527" y="2216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7" name="Line 9554"/>
                <p:cNvSpPr>
                  <a:spLocks noChangeShapeType="1"/>
                </p:cNvSpPr>
                <p:nvPr/>
              </p:nvSpPr>
              <p:spPr bwMode="auto">
                <a:xfrm>
                  <a:off x="252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8" name="Line 9553"/>
                <p:cNvSpPr>
                  <a:spLocks noChangeShapeType="1"/>
                </p:cNvSpPr>
                <p:nvPr/>
              </p:nvSpPr>
              <p:spPr bwMode="auto">
                <a:xfrm>
                  <a:off x="2438" y="2216"/>
                  <a:ext cx="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9" name="Line 9552"/>
                <p:cNvSpPr>
                  <a:spLocks noChangeShapeType="1"/>
                </p:cNvSpPr>
                <p:nvPr/>
              </p:nvSpPr>
              <p:spPr bwMode="auto">
                <a:xfrm>
                  <a:off x="2602" y="2252"/>
                  <a:ext cx="24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0" name="Line 9551"/>
                <p:cNvSpPr>
                  <a:spLocks noChangeShapeType="1"/>
                </p:cNvSpPr>
                <p:nvPr/>
              </p:nvSpPr>
              <p:spPr bwMode="auto">
                <a:xfrm>
                  <a:off x="2481" y="2227"/>
                  <a:ext cx="14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1" name="Line 9550"/>
                <p:cNvSpPr>
                  <a:spLocks noChangeShapeType="1"/>
                </p:cNvSpPr>
                <p:nvPr/>
              </p:nvSpPr>
              <p:spPr bwMode="auto">
                <a:xfrm>
                  <a:off x="2481" y="2230"/>
                  <a:ext cx="14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2" name="Line 9549"/>
                <p:cNvSpPr>
                  <a:spLocks noChangeShapeType="1"/>
                </p:cNvSpPr>
                <p:nvPr/>
              </p:nvSpPr>
              <p:spPr bwMode="auto">
                <a:xfrm>
                  <a:off x="2610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3" name="Line 9548"/>
                <p:cNvSpPr>
                  <a:spLocks noChangeShapeType="1"/>
                </p:cNvSpPr>
                <p:nvPr/>
              </p:nvSpPr>
              <p:spPr bwMode="auto">
                <a:xfrm>
                  <a:off x="2610" y="2208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4" name="Line 9547"/>
                <p:cNvSpPr>
                  <a:spLocks noChangeShapeType="1"/>
                </p:cNvSpPr>
                <p:nvPr/>
              </p:nvSpPr>
              <p:spPr bwMode="auto">
                <a:xfrm>
                  <a:off x="2610" y="2208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5" name="Line 9546"/>
                <p:cNvSpPr>
                  <a:spLocks noChangeShapeType="1"/>
                </p:cNvSpPr>
                <p:nvPr/>
              </p:nvSpPr>
              <p:spPr bwMode="auto">
                <a:xfrm>
                  <a:off x="2610" y="2205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6" name="Line 9545"/>
                <p:cNvSpPr>
                  <a:spLocks noChangeShapeType="1"/>
                </p:cNvSpPr>
                <p:nvPr/>
              </p:nvSpPr>
              <p:spPr bwMode="auto">
                <a:xfrm flipV="1">
                  <a:off x="2489" y="2213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7" name="Freeform 9544"/>
                <p:cNvSpPr>
                  <a:spLocks/>
                </p:cNvSpPr>
                <p:nvPr/>
              </p:nvSpPr>
              <p:spPr bwMode="auto">
                <a:xfrm>
                  <a:off x="2508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8" name="Freeform 9543"/>
                <p:cNvSpPr>
                  <a:spLocks/>
                </p:cNvSpPr>
                <p:nvPr/>
              </p:nvSpPr>
              <p:spPr bwMode="auto">
                <a:xfrm>
                  <a:off x="2508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9" name="Freeform 9542"/>
                <p:cNvSpPr>
                  <a:spLocks/>
                </p:cNvSpPr>
                <p:nvPr/>
              </p:nvSpPr>
              <p:spPr bwMode="auto">
                <a:xfrm>
                  <a:off x="2511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0" name="Freeform 9541"/>
                <p:cNvSpPr>
                  <a:spLocks/>
                </p:cNvSpPr>
                <p:nvPr/>
              </p:nvSpPr>
              <p:spPr bwMode="auto">
                <a:xfrm>
                  <a:off x="2511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1" name="Freeform 9540"/>
                <p:cNvSpPr>
                  <a:spLocks/>
                </p:cNvSpPr>
                <p:nvPr/>
              </p:nvSpPr>
              <p:spPr bwMode="auto">
                <a:xfrm>
                  <a:off x="2511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2" name="Freeform 9539"/>
                <p:cNvSpPr>
                  <a:spLocks/>
                </p:cNvSpPr>
                <p:nvPr/>
              </p:nvSpPr>
              <p:spPr bwMode="auto">
                <a:xfrm>
                  <a:off x="2511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3" name="Rectangle 9538"/>
                <p:cNvSpPr>
                  <a:spLocks noChangeArrowheads="1"/>
                </p:cNvSpPr>
                <p:nvPr/>
              </p:nvSpPr>
              <p:spPr bwMode="auto">
                <a:xfrm>
                  <a:off x="2508" y="2249"/>
                  <a:ext cx="6" cy="0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4" name="Rectangle 9537"/>
                <p:cNvSpPr>
                  <a:spLocks noChangeArrowheads="1"/>
                </p:cNvSpPr>
                <p:nvPr/>
              </p:nvSpPr>
              <p:spPr bwMode="auto">
                <a:xfrm>
                  <a:off x="2508" y="2249"/>
                  <a:ext cx="6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5" name="Freeform 9536"/>
                <p:cNvSpPr>
                  <a:spLocks/>
                </p:cNvSpPr>
                <p:nvPr/>
              </p:nvSpPr>
              <p:spPr bwMode="auto">
                <a:xfrm>
                  <a:off x="2508" y="2249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6" name="Rectangle 9535"/>
                <p:cNvSpPr>
                  <a:spLocks noChangeArrowheads="1"/>
                </p:cNvSpPr>
                <p:nvPr/>
              </p:nvSpPr>
              <p:spPr bwMode="auto">
                <a:xfrm>
                  <a:off x="2508" y="2249"/>
                  <a:ext cx="6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7" name="Freeform 9534"/>
                <p:cNvSpPr>
                  <a:spLocks/>
                </p:cNvSpPr>
                <p:nvPr/>
              </p:nvSpPr>
              <p:spPr bwMode="auto">
                <a:xfrm>
                  <a:off x="25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8" name="Freeform 9533"/>
                <p:cNvSpPr>
                  <a:spLocks/>
                </p:cNvSpPr>
                <p:nvPr/>
              </p:nvSpPr>
              <p:spPr bwMode="auto">
                <a:xfrm>
                  <a:off x="25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9" name="Freeform 9532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0" name="Freeform 9531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1" name="Freeform 9530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2" name="Freeform 9529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3" name="Freeform 9528"/>
                <p:cNvSpPr>
                  <a:spLocks/>
                </p:cNvSpPr>
                <p:nvPr/>
              </p:nvSpPr>
              <p:spPr bwMode="auto">
                <a:xfrm>
                  <a:off x="2508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4" name="Freeform 9527"/>
                <p:cNvSpPr>
                  <a:spLocks/>
                </p:cNvSpPr>
                <p:nvPr/>
              </p:nvSpPr>
              <p:spPr bwMode="auto">
                <a:xfrm>
                  <a:off x="2508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5" name="Freeform 9526"/>
                <p:cNvSpPr>
                  <a:spLocks/>
                </p:cNvSpPr>
                <p:nvPr/>
              </p:nvSpPr>
              <p:spPr bwMode="auto">
                <a:xfrm>
                  <a:off x="2508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6" name="Freeform 9525"/>
                <p:cNvSpPr>
                  <a:spLocks/>
                </p:cNvSpPr>
                <p:nvPr/>
              </p:nvSpPr>
              <p:spPr bwMode="auto">
                <a:xfrm>
                  <a:off x="2508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7" name="Freeform 9524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8" name="Freeform 9523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9" name="Freeform 9522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0" name="Freeform 9521"/>
                <p:cNvSpPr>
                  <a:spLocks/>
                </p:cNvSpPr>
                <p:nvPr/>
              </p:nvSpPr>
              <p:spPr bwMode="auto">
                <a:xfrm>
                  <a:off x="251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1" name="Freeform 9520"/>
                <p:cNvSpPr>
                  <a:spLocks/>
                </p:cNvSpPr>
                <p:nvPr/>
              </p:nvSpPr>
              <p:spPr bwMode="auto">
                <a:xfrm>
                  <a:off x="2511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2" name="Freeform 9519"/>
                <p:cNvSpPr>
                  <a:spLocks/>
                </p:cNvSpPr>
                <p:nvPr/>
              </p:nvSpPr>
              <p:spPr bwMode="auto">
                <a:xfrm>
                  <a:off x="2511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3" name="Freeform 9518"/>
                <p:cNvSpPr>
                  <a:spLocks/>
                </p:cNvSpPr>
                <p:nvPr/>
              </p:nvSpPr>
              <p:spPr bwMode="auto">
                <a:xfrm>
                  <a:off x="2511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4" name="Freeform 9517"/>
                <p:cNvSpPr>
                  <a:spLocks/>
                </p:cNvSpPr>
                <p:nvPr/>
              </p:nvSpPr>
              <p:spPr bwMode="auto">
                <a:xfrm>
                  <a:off x="2511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5" name="Freeform 9516"/>
                <p:cNvSpPr>
                  <a:spLocks/>
                </p:cNvSpPr>
                <p:nvPr/>
              </p:nvSpPr>
              <p:spPr bwMode="auto">
                <a:xfrm>
                  <a:off x="2508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6" name="Freeform 9515"/>
                <p:cNvSpPr>
                  <a:spLocks/>
                </p:cNvSpPr>
                <p:nvPr/>
              </p:nvSpPr>
              <p:spPr bwMode="auto">
                <a:xfrm>
                  <a:off x="2508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7" name="Line 9514"/>
                <p:cNvSpPr>
                  <a:spLocks noChangeShapeType="1"/>
                </p:cNvSpPr>
                <p:nvPr/>
              </p:nvSpPr>
              <p:spPr bwMode="auto">
                <a:xfrm>
                  <a:off x="2495" y="2208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8" name="Line 9513"/>
                <p:cNvSpPr>
                  <a:spLocks noChangeShapeType="1"/>
                </p:cNvSpPr>
                <p:nvPr/>
              </p:nvSpPr>
              <p:spPr bwMode="auto">
                <a:xfrm>
                  <a:off x="2524" y="2208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9" name="Line 95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06" y="2244"/>
                  <a:ext cx="2" cy="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0" name="Line 9511"/>
                <p:cNvSpPr>
                  <a:spLocks noChangeShapeType="1"/>
                </p:cNvSpPr>
                <p:nvPr/>
              </p:nvSpPr>
              <p:spPr bwMode="auto">
                <a:xfrm>
                  <a:off x="2514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1" name="Line 9510"/>
                <p:cNvSpPr>
                  <a:spLocks noChangeShapeType="1"/>
                </p:cNvSpPr>
                <p:nvPr/>
              </p:nvSpPr>
              <p:spPr bwMode="auto">
                <a:xfrm flipH="1">
                  <a:off x="2506" y="224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2" name="Line 9509"/>
                <p:cNvSpPr>
                  <a:spLocks noChangeShapeType="1"/>
                </p:cNvSpPr>
                <p:nvPr/>
              </p:nvSpPr>
              <p:spPr bwMode="auto">
                <a:xfrm flipV="1">
                  <a:off x="2508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3" name="Line 9508"/>
                <p:cNvSpPr>
                  <a:spLocks noChangeShapeType="1"/>
                </p:cNvSpPr>
                <p:nvPr/>
              </p:nvSpPr>
              <p:spPr bwMode="auto">
                <a:xfrm flipV="1">
                  <a:off x="2511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4" name="Line 9507"/>
                <p:cNvSpPr>
                  <a:spLocks noChangeShapeType="1"/>
                </p:cNvSpPr>
                <p:nvPr/>
              </p:nvSpPr>
              <p:spPr bwMode="auto">
                <a:xfrm>
                  <a:off x="2508" y="2249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5" name="Line 9506"/>
                <p:cNvSpPr>
                  <a:spLocks noChangeShapeType="1"/>
                </p:cNvSpPr>
                <p:nvPr/>
              </p:nvSpPr>
              <p:spPr bwMode="auto">
                <a:xfrm>
                  <a:off x="2508" y="224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6" name="Line 9505"/>
                <p:cNvSpPr>
                  <a:spLocks noChangeShapeType="1"/>
                </p:cNvSpPr>
                <p:nvPr/>
              </p:nvSpPr>
              <p:spPr bwMode="auto">
                <a:xfrm>
                  <a:off x="2508" y="224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7" name="Line 9504"/>
                <p:cNvSpPr>
                  <a:spLocks noChangeShapeType="1"/>
                </p:cNvSpPr>
                <p:nvPr/>
              </p:nvSpPr>
              <p:spPr bwMode="auto">
                <a:xfrm flipV="1">
                  <a:off x="2511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8" name="Line 9503"/>
                <p:cNvSpPr>
                  <a:spLocks noChangeShapeType="1"/>
                </p:cNvSpPr>
                <p:nvPr/>
              </p:nvSpPr>
              <p:spPr bwMode="auto">
                <a:xfrm flipV="1">
                  <a:off x="2514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9" name="Line 9502"/>
                <p:cNvSpPr>
                  <a:spLocks noChangeShapeType="1"/>
                </p:cNvSpPr>
                <p:nvPr/>
              </p:nvSpPr>
              <p:spPr bwMode="auto">
                <a:xfrm flipV="1">
                  <a:off x="2508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0" name="Line 9501"/>
                <p:cNvSpPr>
                  <a:spLocks noChangeShapeType="1"/>
                </p:cNvSpPr>
                <p:nvPr/>
              </p:nvSpPr>
              <p:spPr bwMode="auto">
                <a:xfrm flipV="1">
                  <a:off x="2511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1" name="Line 9500"/>
                <p:cNvSpPr>
                  <a:spLocks noChangeShapeType="1"/>
                </p:cNvSpPr>
                <p:nvPr/>
              </p:nvSpPr>
              <p:spPr bwMode="auto">
                <a:xfrm flipV="1">
                  <a:off x="2511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2" name="Line 9499"/>
                <p:cNvSpPr>
                  <a:spLocks noChangeShapeType="1"/>
                </p:cNvSpPr>
                <p:nvPr/>
              </p:nvSpPr>
              <p:spPr bwMode="auto">
                <a:xfrm flipV="1">
                  <a:off x="2514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3" name="Line 9498"/>
                <p:cNvSpPr>
                  <a:spLocks noChangeShapeType="1"/>
                </p:cNvSpPr>
                <p:nvPr/>
              </p:nvSpPr>
              <p:spPr bwMode="auto">
                <a:xfrm flipH="1">
                  <a:off x="2508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4" name="Line 9497"/>
                <p:cNvSpPr>
                  <a:spLocks noChangeShapeType="1"/>
                </p:cNvSpPr>
                <p:nvPr/>
              </p:nvSpPr>
              <p:spPr bwMode="auto">
                <a:xfrm>
                  <a:off x="2508" y="224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5" name="Line 9496"/>
                <p:cNvSpPr>
                  <a:spLocks noChangeShapeType="1"/>
                </p:cNvSpPr>
                <p:nvPr/>
              </p:nvSpPr>
              <p:spPr bwMode="auto">
                <a:xfrm>
                  <a:off x="2508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6" name="Line 9495"/>
                <p:cNvSpPr>
                  <a:spLocks noChangeShapeType="1"/>
                </p:cNvSpPr>
                <p:nvPr/>
              </p:nvSpPr>
              <p:spPr bwMode="auto">
                <a:xfrm>
                  <a:off x="2511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7" name="Line 9494"/>
                <p:cNvSpPr>
                  <a:spLocks noChangeShapeType="1"/>
                </p:cNvSpPr>
                <p:nvPr/>
              </p:nvSpPr>
              <p:spPr bwMode="auto">
                <a:xfrm flipV="1">
                  <a:off x="2514" y="2244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8" name="Rectangle 9493"/>
                <p:cNvSpPr>
                  <a:spLocks noChangeArrowheads="1"/>
                </p:cNvSpPr>
                <p:nvPr/>
              </p:nvSpPr>
              <p:spPr bwMode="auto">
                <a:xfrm>
                  <a:off x="2514" y="2252"/>
                  <a:ext cx="2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9" name="Freeform 9492"/>
                <p:cNvSpPr>
                  <a:spLocks/>
                </p:cNvSpPr>
                <p:nvPr/>
              </p:nvSpPr>
              <p:spPr bwMode="auto">
                <a:xfrm>
                  <a:off x="2516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0" name="Freeform 9491"/>
                <p:cNvSpPr>
                  <a:spLocks/>
                </p:cNvSpPr>
                <p:nvPr/>
              </p:nvSpPr>
              <p:spPr bwMode="auto">
                <a:xfrm>
                  <a:off x="2516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1" name="Freeform 9490"/>
                <p:cNvSpPr>
                  <a:spLocks/>
                </p:cNvSpPr>
                <p:nvPr/>
              </p:nvSpPr>
              <p:spPr bwMode="auto">
                <a:xfrm>
                  <a:off x="251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2" name="Freeform 9489"/>
                <p:cNvSpPr>
                  <a:spLocks/>
                </p:cNvSpPr>
                <p:nvPr/>
              </p:nvSpPr>
              <p:spPr bwMode="auto">
                <a:xfrm>
                  <a:off x="251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3" name="Freeform 9488"/>
                <p:cNvSpPr>
                  <a:spLocks/>
                </p:cNvSpPr>
                <p:nvPr/>
              </p:nvSpPr>
              <p:spPr bwMode="auto">
                <a:xfrm>
                  <a:off x="251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4" name="Freeform 9487"/>
                <p:cNvSpPr>
                  <a:spLocks/>
                </p:cNvSpPr>
                <p:nvPr/>
              </p:nvSpPr>
              <p:spPr bwMode="auto">
                <a:xfrm>
                  <a:off x="251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5" name="Freeform 9486"/>
                <p:cNvSpPr>
                  <a:spLocks/>
                </p:cNvSpPr>
                <p:nvPr/>
              </p:nvSpPr>
              <p:spPr bwMode="auto">
                <a:xfrm>
                  <a:off x="2514" y="225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6" name="Freeform 9485"/>
                <p:cNvSpPr>
                  <a:spLocks/>
                </p:cNvSpPr>
                <p:nvPr/>
              </p:nvSpPr>
              <p:spPr bwMode="auto">
                <a:xfrm>
                  <a:off x="2514" y="225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7" name="Freeform 9484"/>
                <p:cNvSpPr>
                  <a:spLocks/>
                </p:cNvSpPr>
                <p:nvPr/>
              </p:nvSpPr>
              <p:spPr bwMode="auto">
                <a:xfrm>
                  <a:off x="2514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8" name="Freeform 9483"/>
                <p:cNvSpPr>
                  <a:spLocks/>
                </p:cNvSpPr>
                <p:nvPr/>
              </p:nvSpPr>
              <p:spPr bwMode="auto">
                <a:xfrm>
                  <a:off x="2514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9" name="Freeform 9482"/>
                <p:cNvSpPr>
                  <a:spLocks/>
                </p:cNvSpPr>
                <p:nvPr/>
              </p:nvSpPr>
              <p:spPr bwMode="auto">
                <a:xfrm>
                  <a:off x="2514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0" name="Freeform 9481"/>
                <p:cNvSpPr>
                  <a:spLocks/>
                </p:cNvSpPr>
                <p:nvPr/>
              </p:nvSpPr>
              <p:spPr bwMode="auto">
                <a:xfrm>
                  <a:off x="2514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1" name="Line 9480"/>
                <p:cNvSpPr>
                  <a:spLocks noChangeShapeType="1"/>
                </p:cNvSpPr>
                <p:nvPr/>
              </p:nvSpPr>
              <p:spPr bwMode="auto">
                <a:xfrm>
                  <a:off x="2522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2" name="Line 9479"/>
                <p:cNvSpPr>
                  <a:spLocks noChangeShapeType="1"/>
                </p:cNvSpPr>
                <p:nvPr/>
              </p:nvSpPr>
              <p:spPr bwMode="auto">
                <a:xfrm flipV="1">
                  <a:off x="2516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3" name="Line 9478"/>
                <p:cNvSpPr>
                  <a:spLocks noChangeShapeType="1"/>
                </p:cNvSpPr>
                <p:nvPr/>
              </p:nvSpPr>
              <p:spPr bwMode="auto">
                <a:xfrm flipV="1">
                  <a:off x="2516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4" name="Line 9477"/>
                <p:cNvSpPr>
                  <a:spLocks noChangeShapeType="1"/>
                </p:cNvSpPr>
                <p:nvPr/>
              </p:nvSpPr>
              <p:spPr bwMode="auto">
                <a:xfrm flipV="1">
                  <a:off x="2516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5" name="Line 9476"/>
                <p:cNvSpPr>
                  <a:spLocks noChangeShapeType="1"/>
                </p:cNvSpPr>
                <p:nvPr/>
              </p:nvSpPr>
              <p:spPr bwMode="auto">
                <a:xfrm flipV="1">
                  <a:off x="2516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6" name="Line 9475"/>
                <p:cNvSpPr>
                  <a:spLocks noChangeShapeType="1"/>
                </p:cNvSpPr>
                <p:nvPr/>
              </p:nvSpPr>
              <p:spPr bwMode="auto">
                <a:xfrm>
                  <a:off x="2514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7" name="Line 9474"/>
                <p:cNvSpPr>
                  <a:spLocks noChangeShapeType="1"/>
                </p:cNvSpPr>
                <p:nvPr/>
              </p:nvSpPr>
              <p:spPr bwMode="auto">
                <a:xfrm>
                  <a:off x="2514" y="225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8" name="Line 9473"/>
                <p:cNvSpPr>
                  <a:spLocks noChangeShapeType="1"/>
                </p:cNvSpPr>
                <p:nvPr/>
              </p:nvSpPr>
              <p:spPr bwMode="auto">
                <a:xfrm>
                  <a:off x="2514" y="2247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9" name="Line 9472"/>
                <p:cNvSpPr>
                  <a:spLocks noChangeShapeType="1"/>
                </p:cNvSpPr>
                <p:nvPr/>
              </p:nvSpPr>
              <p:spPr bwMode="auto">
                <a:xfrm>
                  <a:off x="2514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0" name="Line 9471"/>
                <p:cNvSpPr>
                  <a:spLocks noChangeShapeType="1"/>
                </p:cNvSpPr>
                <p:nvPr/>
              </p:nvSpPr>
              <p:spPr bwMode="auto">
                <a:xfrm>
                  <a:off x="2524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1" name="Line 9470"/>
                <p:cNvSpPr>
                  <a:spLocks noChangeShapeType="1"/>
                </p:cNvSpPr>
                <p:nvPr/>
              </p:nvSpPr>
              <p:spPr bwMode="auto">
                <a:xfrm>
                  <a:off x="2519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2" name="Line 9469"/>
                <p:cNvSpPr>
                  <a:spLocks noChangeShapeType="1"/>
                </p:cNvSpPr>
                <p:nvPr/>
              </p:nvSpPr>
              <p:spPr bwMode="auto">
                <a:xfrm>
                  <a:off x="2524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3" name="Line 9468"/>
                <p:cNvSpPr>
                  <a:spLocks noChangeShapeType="1"/>
                </p:cNvSpPr>
                <p:nvPr/>
              </p:nvSpPr>
              <p:spPr bwMode="auto">
                <a:xfrm flipV="1">
                  <a:off x="2522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4" name="Line 9467"/>
                <p:cNvSpPr>
                  <a:spLocks noChangeShapeType="1"/>
                </p:cNvSpPr>
                <p:nvPr/>
              </p:nvSpPr>
              <p:spPr bwMode="auto">
                <a:xfrm flipV="1">
                  <a:off x="2524" y="2244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5" name="Freeform 9466"/>
                <p:cNvSpPr>
                  <a:spLocks/>
                </p:cNvSpPr>
                <p:nvPr/>
              </p:nvSpPr>
              <p:spPr bwMode="auto">
                <a:xfrm>
                  <a:off x="2514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6" name="Freeform 9465"/>
                <p:cNvSpPr>
                  <a:spLocks/>
                </p:cNvSpPr>
                <p:nvPr/>
              </p:nvSpPr>
              <p:spPr bwMode="auto">
                <a:xfrm>
                  <a:off x="2514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7" name="Freeform 9464"/>
                <p:cNvSpPr>
                  <a:spLocks/>
                </p:cNvSpPr>
                <p:nvPr/>
              </p:nvSpPr>
              <p:spPr bwMode="auto">
                <a:xfrm>
                  <a:off x="251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8" name="Freeform 9463"/>
                <p:cNvSpPr>
                  <a:spLocks/>
                </p:cNvSpPr>
                <p:nvPr/>
              </p:nvSpPr>
              <p:spPr bwMode="auto">
                <a:xfrm>
                  <a:off x="251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9" name="Freeform 9462"/>
                <p:cNvSpPr>
                  <a:spLocks/>
                </p:cNvSpPr>
                <p:nvPr/>
              </p:nvSpPr>
              <p:spPr bwMode="auto">
                <a:xfrm>
                  <a:off x="2492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0" name="Freeform 9461"/>
                <p:cNvSpPr>
                  <a:spLocks/>
                </p:cNvSpPr>
                <p:nvPr/>
              </p:nvSpPr>
              <p:spPr bwMode="auto">
                <a:xfrm>
                  <a:off x="2492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1" name="Freeform 9460"/>
                <p:cNvSpPr>
                  <a:spLocks/>
                </p:cNvSpPr>
                <p:nvPr/>
              </p:nvSpPr>
              <p:spPr bwMode="auto">
                <a:xfrm>
                  <a:off x="2489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2" name="Freeform 9459"/>
                <p:cNvSpPr>
                  <a:spLocks/>
                </p:cNvSpPr>
                <p:nvPr/>
              </p:nvSpPr>
              <p:spPr bwMode="auto">
                <a:xfrm>
                  <a:off x="2489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3" name="Freeform 9458"/>
                <p:cNvSpPr>
                  <a:spLocks/>
                </p:cNvSpPr>
                <p:nvPr/>
              </p:nvSpPr>
              <p:spPr bwMode="auto">
                <a:xfrm>
                  <a:off x="2489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4" name="Freeform 9457"/>
                <p:cNvSpPr>
                  <a:spLocks/>
                </p:cNvSpPr>
                <p:nvPr/>
              </p:nvSpPr>
              <p:spPr bwMode="auto">
                <a:xfrm>
                  <a:off x="2489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5" name="Freeform 9456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6" name="Freeform 9455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7" name="Freeform 9454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8" name="Freeform 9453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9" name="Freeform 9452"/>
                <p:cNvSpPr>
                  <a:spLocks/>
                </p:cNvSpPr>
                <p:nvPr/>
              </p:nvSpPr>
              <p:spPr bwMode="auto">
                <a:xfrm>
                  <a:off x="2492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0" name="Freeform 9451"/>
                <p:cNvSpPr>
                  <a:spLocks/>
                </p:cNvSpPr>
                <p:nvPr/>
              </p:nvSpPr>
              <p:spPr bwMode="auto">
                <a:xfrm>
                  <a:off x="2492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1" name="Freeform 9450"/>
                <p:cNvSpPr>
                  <a:spLocks/>
                </p:cNvSpPr>
                <p:nvPr/>
              </p:nvSpPr>
              <p:spPr bwMode="auto">
                <a:xfrm>
                  <a:off x="2492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2" name="Freeform 9449"/>
                <p:cNvSpPr>
                  <a:spLocks/>
                </p:cNvSpPr>
                <p:nvPr/>
              </p:nvSpPr>
              <p:spPr bwMode="auto">
                <a:xfrm>
                  <a:off x="2492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3" name="Freeform 9448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4" name="Freeform 9447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5" name="Freeform 9446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6" name="Freeform 9445"/>
                <p:cNvSpPr>
                  <a:spLocks/>
                </p:cNvSpPr>
                <p:nvPr/>
              </p:nvSpPr>
              <p:spPr bwMode="auto">
                <a:xfrm>
                  <a:off x="2489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7" name="Freeform 9444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8" name="Freeform 9443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9" name="Freeform 9442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0" name="Freeform 9441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1" name="Freeform 9440"/>
                <p:cNvSpPr>
                  <a:spLocks/>
                </p:cNvSpPr>
                <p:nvPr/>
              </p:nvSpPr>
              <p:spPr bwMode="auto">
                <a:xfrm>
                  <a:off x="2492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2" name="Freeform 9439"/>
                <p:cNvSpPr>
                  <a:spLocks/>
                </p:cNvSpPr>
                <p:nvPr/>
              </p:nvSpPr>
              <p:spPr bwMode="auto">
                <a:xfrm>
                  <a:off x="2492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3" name="Rectangle 9438"/>
                <p:cNvSpPr>
                  <a:spLocks noChangeArrowheads="1"/>
                </p:cNvSpPr>
                <p:nvPr/>
              </p:nvSpPr>
              <p:spPr bwMode="auto">
                <a:xfrm>
                  <a:off x="2489" y="2249"/>
                  <a:ext cx="6" cy="0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4" name="Rectangle 9437"/>
                <p:cNvSpPr>
                  <a:spLocks noChangeArrowheads="1"/>
                </p:cNvSpPr>
                <p:nvPr/>
              </p:nvSpPr>
              <p:spPr bwMode="auto">
                <a:xfrm>
                  <a:off x="2489" y="2249"/>
                  <a:ext cx="6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5" name="Freeform 9436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6" name="Rectangle 9435"/>
                <p:cNvSpPr>
                  <a:spLocks noChangeArrowheads="1"/>
                </p:cNvSpPr>
                <p:nvPr/>
              </p:nvSpPr>
              <p:spPr bwMode="auto">
                <a:xfrm>
                  <a:off x="2489" y="2249"/>
                  <a:ext cx="6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7" name="Freeform 9434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8" name="Freeform 9433"/>
                <p:cNvSpPr>
                  <a:spLocks/>
                </p:cNvSpPr>
                <p:nvPr/>
              </p:nvSpPr>
              <p:spPr bwMode="auto">
                <a:xfrm>
                  <a:off x="24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9" name="Line 9432"/>
                <p:cNvSpPr>
                  <a:spLocks noChangeShapeType="1"/>
                </p:cNvSpPr>
                <p:nvPr/>
              </p:nvSpPr>
              <p:spPr bwMode="auto">
                <a:xfrm flipH="1">
                  <a:off x="2487" y="2249"/>
                  <a:ext cx="2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0" name="Line 9431"/>
                <p:cNvSpPr>
                  <a:spLocks noChangeShapeType="1"/>
                </p:cNvSpPr>
                <p:nvPr/>
              </p:nvSpPr>
              <p:spPr bwMode="auto">
                <a:xfrm flipV="1">
                  <a:off x="2495" y="2244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7" name="Group 9229"/>
              <p:cNvGrpSpPr>
                <a:grpSpLocks/>
              </p:cNvGrpSpPr>
              <p:nvPr/>
            </p:nvGrpSpPr>
            <p:grpSpPr bwMode="auto">
              <a:xfrm>
                <a:off x="5003" y="4922"/>
                <a:ext cx="194" cy="101"/>
                <a:chOff x="2489" y="2208"/>
                <a:chExt cx="86" cy="47"/>
              </a:xfrm>
            </p:grpSpPr>
            <p:sp>
              <p:nvSpPr>
                <p:cNvPr id="4321" name="Line 9429"/>
                <p:cNvSpPr>
                  <a:spLocks noChangeShapeType="1"/>
                </p:cNvSpPr>
                <p:nvPr/>
              </p:nvSpPr>
              <p:spPr bwMode="auto">
                <a:xfrm flipH="1">
                  <a:off x="2492" y="224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2" name="Line 9428"/>
                <p:cNvSpPr>
                  <a:spLocks noChangeShapeType="1"/>
                </p:cNvSpPr>
                <p:nvPr/>
              </p:nvSpPr>
              <p:spPr bwMode="auto">
                <a:xfrm flipH="1">
                  <a:off x="2492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3" name="Line 9427"/>
                <p:cNvSpPr>
                  <a:spLocks noChangeShapeType="1"/>
                </p:cNvSpPr>
                <p:nvPr/>
              </p:nvSpPr>
              <p:spPr bwMode="auto">
                <a:xfrm flipH="1">
                  <a:off x="2489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4" name="Line 9426"/>
                <p:cNvSpPr>
                  <a:spLocks noChangeShapeType="1"/>
                </p:cNvSpPr>
                <p:nvPr/>
              </p:nvSpPr>
              <p:spPr bwMode="auto">
                <a:xfrm flipV="1">
                  <a:off x="2489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5" name="Line 9425"/>
                <p:cNvSpPr>
                  <a:spLocks noChangeShapeType="1"/>
                </p:cNvSpPr>
                <p:nvPr/>
              </p:nvSpPr>
              <p:spPr bwMode="auto">
                <a:xfrm flipV="1">
                  <a:off x="2489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6" name="Line 9424"/>
                <p:cNvSpPr>
                  <a:spLocks noChangeShapeType="1"/>
                </p:cNvSpPr>
                <p:nvPr/>
              </p:nvSpPr>
              <p:spPr bwMode="auto">
                <a:xfrm flipV="1">
                  <a:off x="2492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7" name="Line 9423"/>
                <p:cNvSpPr>
                  <a:spLocks noChangeShapeType="1"/>
                </p:cNvSpPr>
                <p:nvPr/>
              </p:nvSpPr>
              <p:spPr bwMode="auto">
                <a:xfrm flipV="1">
                  <a:off x="2492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8" name="Line 9422"/>
                <p:cNvSpPr>
                  <a:spLocks noChangeShapeType="1"/>
                </p:cNvSpPr>
                <p:nvPr/>
              </p:nvSpPr>
              <p:spPr bwMode="auto">
                <a:xfrm>
                  <a:off x="2489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9" name="Line 9421"/>
                <p:cNvSpPr>
                  <a:spLocks noChangeShapeType="1"/>
                </p:cNvSpPr>
                <p:nvPr/>
              </p:nvSpPr>
              <p:spPr bwMode="auto">
                <a:xfrm flipV="1">
                  <a:off x="2489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0" name="Line 9420"/>
                <p:cNvSpPr>
                  <a:spLocks noChangeShapeType="1"/>
                </p:cNvSpPr>
                <p:nvPr/>
              </p:nvSpPr>
              <p:spPr bwMode="auto">
                <a:xfrm>
                  <a:off x="2492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1" name="Line 9419"/>
                <p:cNvSpPr>
                  <a:spLocks noChangeShapeType="1"/>
                </p:cNvSpPr>
                <p:nvPr/>
              </p:nvSpPr>
              <p:spPr bwMode="auto">
                <a:xfrm flipV="1">
                  <a:off x="2489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2" name="Line 9418"/>
                <p:cNvSpPr>
                  <a:spLocks noChangeShapeType="1"/>
                </p:cNvSpPr>
                <p:nvPr/>
              </p:nvSpPr>
              <p:spPr bwMode="auto">
                <a:xfrm flipV="1">
                  <a:off x="2492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3" name="Line 9417"/>
                <p:cNvSpPr>
                  <a:spLocks noChangeShapeType="1"/>
                </p:cNvSpPr>
                <p:nvPr/>
              </p:nvSpPr>
              <p:spPr bwMode="auto">
                <a:xfrm flipV="1">
                  <a:off x="2492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4" name="Line 9416"/>
                <p:cNvSpPr>
                  <a:spLocks noChangeShapeType="1"/>
                </p:cNvSpPr>
                <p:nvPr/>
              </p:nvSpPr>
              <p:spPr bwMode="auto">
                <a:xfrm>
                  <a:off x="2489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5" name="Line 9415"/>
                <p:cNvSpPr>
                  <a:spLocks noChangeShapeType="1"/>
                </p:cNvSpPr>
                <p:nvPr/>
              </p:nvSpPr>
              <p:spPr bwMode="auto">
                <a:xfrm>
                  <a:off x="2489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6" name="Line 9414"/>
                <p:cNvSpPr>
                  <a:spLocks noChangeShapeType="1"/>
                </p:cNvSpPr>
                <p:nvPr/>
              </p:nvSpPr>
              <p:spPr bwMode="auto">
                <a:xfrm>
                  <a:off x="2489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7" name="Line 9413"/>
                <p:cNvSpPr>
                  <a:spLocks noChangeShapeType="1"/>
                </p:cNvSpPr>
                <p:nvPr/>
              </p:nvSpPr>
              <p:spPr bwMode="auto">
                <a:xfrm>
                  <a:off x="2489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8" name="Line 9412"/>
                <p:cNvSpPr>
                  <a:spLocks noChangeShapeType="1"/>
                </p:cNvSpPr>
                <p:nvPr/>
              </p:nvSpPr>
              <p:spPr bwMode="auto">
                <a:xfrm>
                  <a:off x="2492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9" name="Line 9411"/>
                <p:cNvSpPr>
                  <a:spLocks noChangeShapeType="1"/>
                </p:cNvSpPr>
                <p:nvPr/>
              </p:nvSpPr>
              <p:spPr bwMode="auto">
                <a:xfrm>
                  <a:off x="2498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0" name="Line 9410"/>
                <p:cNvSpPr>
                  <a:spLocks noChangeShapeType="1"/>
                </p:cNvSpPr>
                <p:nvPr/>
              </p:nvSpPr>
              <p:spPr bwMode="auto">
                <a:xfrm>
                  <a:off x="2503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1" name="Line 9409"/>
                <p:cNvSpPr>
                  <a:spLocks noChangeShapeType="1"/>
                </p:cNvSpPr>
                <p:nvPr/>
              </p:nvSpPr>
              <p:spPr bwMode="auto">
                <a:xfrm>
                  <a:off x="2500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2" name="Line 9408"/>
                <p:cNvSpPr>
                  <a:spLocks noChangeShapeType="1"/>
                </p:cNvSpPr>
                <p:nvPr/>
              </p:nvSpPr>
              <p:spPr bwMode="auto">
                <a:xfrm flipH="1">
                  <a:off x="2500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3" name="Line 9407"/>
                <p:cNvSpPr>
                  <a:spLocks noChangeShapeType="1"/>
                </p:cNvSpPr>
                <p:nvPr/>
              </p:nvSpPr>
              <p:spPr bwMode="auto">
                <a:xfrm>
                  <a:off x="2503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4" name="Line 9406"/>
                <p:cNvSpPr>
                  <a:spLocks noChangeShapeType="1"/>
                </p:cNvSpPr>
                <p:nvPr/>
              </p:nvSpPr>
              <p:spPr bwMode="auto">
                <a:xfrm flipH="1">
                  <a:off x="2498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5" name="Line 9405"/>
                <p:cNvSpPr>
                  <a:spLocks noChangeShapeType="1"/>
                </p:cNvSpPr>
                <p:nvPr/>
              </p:nvSpPr>
              <p:spPr bwMode="auto">
                <a:xfrm flipH="1">
                  <a:off x="2498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6" name="Line 9404"/>
                <p:cNvSpPr>
                  <a:spLocks noChangeShapeType="1"/>
                </p:cNvSpPr>
                <p:nvPr/>
              </p:nvSpPr>
              <p:spPr bwMode="auto">
                <a:xfrm flipH="1">
                  <a:off x="2498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7" name="Line 9403"/>
                <p:cNvSpPr>
                  <a:spLocks noChangeShapeType="1"/>
                </p:cNvSpPr>
                <p:nvPr/>
              </p:nvSpPr>
              <p:spPr bwMode="auto">
                <a:xfrm>
                  <a:off x="2503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8" name="Line 9402"/>
                <p:cNvSpPr>
                  <a:spLocks noChangeShapeType="1"/>
                </p:cNvSpPr>
                <p:nvPr/>
              </p:nvSpPr>
              <p:spPr bwMode="auto">
                <a:xfrm>
                  <a:off x="2492" y="224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9" name="Line 9401"/>
                <p:cNvSpPr>
                  <a:spLocks noChangeShapeType="1"/>
                </p:cNvSpPr>
                <p:nvPr/>
              </p:nvSpPr>
              <p:spPr bwMode="auto">
                <a:xfrm flipH="1">
                  <a:off x="2500" y="22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0" name="Line 9400"/>
                <p:cNvSpPr>
                  <a:spLocks noChangeShapeType="1"/>
                </p:cNvSpPr>
                <p:nvPr/>
              </p:nvSpPr>
              <p:spPr bwMode="auto">
                <a:xfrm flipV="1">
                  <a:off x="2511" y="224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1" name="Line 9399"/>
                <p:cNvSpPr>
                  <a:spLocks noChangeShapeType="1"/>
                </p:cNvSpPr>
                <p:nvPr/>
              </p:nvSpPr>
              <p:spPr bwMode="auto">
                <a:xfrm flipV="1">
                  <a:off x="2492" y="224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2" name="Line 9398"/>
                <p:cNvSpPr>
                  <a:spLocks noChangeShapeType="1"/>
                </p:cNvSpPr>
                <p:nvPr/>
              </p:nvSpPr>
              <p:spPr bwMode="auto">
                <a:xfrm>
                  <a:off x="2489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3" name="Line 9397"/>
                <p:cNvSpPr>
                  <a:spLocks noChangeShapeType="1"/>
                </p:cNvSpPr>
                <p:nvPr/>
              </p:nvSpPr>
              <p:spPr bwMode="auto">
                <a:xfrm>
                  <a:off x="2492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4" name="Line 9396"/>
                <p:cNvSpPr>
                  <a:spLocks noChangeShapeType="1"/>
                </p:cNvSpPr>
                <p:nvPr/>
              </p:nvSpPr>
              <p:spPr bwMode="auto">
                <a:xfrm flipV="1">
                  <a:off x="2489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5" name="Line 9395"/>
                <p:cNvSpPr>
                  <a:spLocks noChangeShapeType="1"/>
                </p:cNvSpPr>
                <p:nvPr/>
              </p:nvSpPr>
              <p:spPr bwMode="auto">
                <a:xfrm flipV="1">
                  <a:off x="2492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6" name="Line 9394"/>
                <p:cNvSpPr>
                  <a:spLocks noChangeShapeType="1"/>
                </p:cNvSpPr>
                <p:nvPr/>
              </p:nvSpPr>
              <p:spPr bwMode="auto">
                <a:xfrm>
                  <a:off x="2495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7" name="Line 9393"/>
                <p:cNvSpPr>
                  <a:spLocks noChangeShapeType="1"/>
                </p:cNvSpPr>
                <p:nvPr/>
              </p:nvSpPr>
              <p:spPr bwMode="auto">
                <a:xfrm>
                  <a:off x="2495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8" name="Line 9392"/>
                <p:cNvSpPr>
                  <a:spLocks noChangeShapeType="1"/>
                </p:cNvSpPr>
                <p:nvPr/>
              </p:nvSpPr>
              <p:spPr bwMode="auto">
                <a:xfrm>
                  <a:off x="2511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9" name="Line 9391"/>
                <p:cNvSpPr>
                  <a:spLocks noChangeShapeType="1"/>
                </p:cNvSpPr>
                <p:nvPr/>
              </p:nvSpPr>
              <p:spPr bwMode="auto">
                <a:xfrm flipH="1">
                  <a:off x="2508" y="2241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0" name="Line 9390"/>
                <p:cNvSpPr>
                  <a:spLocks noChangeShapeType="1"/>
                </p:cNvSpPr>
                <p:nvPr/>
              </p:nvSpPr>
              <p:spPr bwMode="auto">
                <a:xfrm flipV="1">
                  <a:off x="2511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1" name="Line 9389"/>
                <p:cNvSpPr>
                  <a:spLocks noChangeShapeType="1"/>
                </p:cNvSpPr>
                <p:nvPr/>
              </p:nvSpPr>
              <p:spPr bwMode="auto">
                <a:xfrm flipV="1">
                  <a:off x="2511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2" name="Line 9388"/>
                <p:cNvSpPr>
                  <a:spLocks noChangeShapeType="1"/>
                </p:cNvSpPr>
                <p:nvPr/>
              </p:nvSpPr>
              <p:spPr bwMode="auto">
                <a:xfrm flipV="1">
                  <a:off x="2500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3" name="Line 9387"/>
                <p:cNvSpPr>
                  <a:spLocks noChangeShapeType="1"/>
                </p:cNvSpPr>
                <p:nvPr/>
              </p:nvSpPr>
              <p:spPr bwMode="auto">
                <a:xfrm flipV="1">
                  <a:off x="2503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4" name="Line 9386"/>
                <p:cNvSpPr>
                  <a:spLocks noChangeShapeType="1"/>
                </p:cNvSpPr>
                <p:nvPr/>
              </p:nvSpPr>
              <p:spPr bwMode="auto">
                <a:xfrm flipV="1">
                  <a:off x="2498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5" name="Line 9385"/>
                <p:cNvSpPr>
                  <a:spLocks noChangeShapeType="1"/>
                </p:cNvSpPr>
                <p:nvPr/>
              </p:nvSpPr>
              <p:spPr bwMode="auto">
                <a:xfrm>
                  <a:off x="2500" y="2241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6" name="Freeform 9384"/>
                <p:cNvSpPr>
                  <a:spLocks/>
                </p:cNvSpPr>
                <p:nvPr/>
              </p:nvSpPr>
              <p:spPr bwMode="auto">
                <a:xfrm>
                  <a:off x="2524" y="221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7" name="Freeform 9383"/>
                <p:cNvSpPr>
                  <a:spLocks/>
                </p:cNvSpPr>
                <p:nvPr/>
              </p:nvSpPr>
              <p:spPr bwMode="auto">
                <a:xfrm>
                  <a:off x="2524" y="221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8" name="Rectangle 9382"/>
                <p:cNvSpPr>
                  <a:spLocks noChangeArrowheads="1"/>
                </p:cNvSpPr>
                <p:nvPr/>
              </p:nvSpPr>
              <p:spPr bwMode="auto">
                <a:xfrm>
                  <a:off x="2524" y="2244"/>
                  <a:ext cx="3" cy="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9" name="Freeform 9381"/>
                <p:cNvSpPr>
                  <a:spLocks/>
                </p:cNvSpPr>
                <p:nvPr/>
              </p:nvSpPr>
              <p:spPr bwMode="auto">
                <a:xfrm>
                  <a:off x="2567" y="221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0" name="Freeform 9380"/>
                <p:cNvSpPr>
                  <a:spLocks/>
                </p:cNvSpPr>
                <p:nvPr/>
              </p:nvSpPr>
              <p:spPr bwMode="auto">
                <a:xfrm>
                  <a:off x="2567" y="221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1" name="Freeform 9379"/>
                <p:cNvSpPr>
                  <a:spLocks/>
                </p:cNvSpPr>
                <p:nvPr/>
              </p:nvSpPr>
              <p:spPr bwMode="auto">
                <a:xfrm>
                  <a:off x="2567" y="224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2" name="Freeform 9378"/>
                <p:cNvSpPr>
                  <a:spLocks/>
                </p:cNvSpPr>
                <p:nvPr/>
              </p:nvSpPr>
              <p:spPr bwMode="auto">
                <a:xfrm>
                  <a:off x="2567" y="224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3" name="Freeform 9377"/>
                <p:cNvSpPr>
                  <a:spLocks/>
                </p:cNvSpPr>
                <p:nvPr/>
              </p:nvSpPr>
              <p:spPr bwMode="auto">
                <a:xfrm>
                  <a:off x="2565" y="222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4" name="Freeform 9376"/>
                <p:cNvSpPr>
                  <a:spLocks/>
                </p:cNvSpPr>
                <p:nvPr/>
              </p:nvSpPr>
              <p:spPr bwMode="auto">
                <a:xfrm>
                  <a:off x="2565" y="222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5" name="Freeform 9375"/>
                <p:cNvSpPr>
                  <a:spLocks/>
                </p:cNvSpPr>
                <p:nvPr/>
              </p:nvSpPr>
              <p:spPr bwMode="auto">
                <a:xfrm>
                  <a:off x="2562" y="2219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6" name="Line 9374"/>
                <p:cNvSpPr>
                  <a:spLocks noChangeShapeType="1"/>
                </p:cNvSpPr>
                <p:nvPr/>
              </p:nvSpPr>
              <p:spPr bwMode="auto">
                <a:xfrm flipV="1">
                  <a:off x="2503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7" name="Line 9373"/>
                <p:cNvSpPr>
                  <a:spLocks noChangeShapeType="1"/>
                </p:cNvSpPr>
                <p:nvPr/>
              </p:nvSpPr>
              <p:spPr bwMode="auto">
                <a:xfrm>
                  <a:off x="2506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8" name="Line 9372"/>
                <p:cNvSpPr>
                  <a:spLocks noChangeShapeType="1"/>
                </p:cNvSpPr>
                <p:nvPr/>
              </p:nvSpPr>
              <p:spPr bwMode="auto">
                <a:xfrm>
                  <a:off x="2508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9" name="Line 9371"/>
                <p:cNvSpPr>
                  <a:spLocks noChangeShapeType="1"/>
                </p:cNvSpPr>
                <p:nvPr/>
              </p:nvSpPr>
              <p:spPr bwMode="auto">
                <a:xfrm>
                  <a:off x="2524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0" name="Line 9370"/>
                <p:cNvSpPr>
                  <a:spLocks noChangeShapeType="1"/>
                </p:cNvSpPr>
                <p:nvPr/>
              </p:nvSpPr>
              <p:spPr bwMode="auto">
                <a:xfrm flipH="1">
                  <a:off x="2567" y="222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1" name="Line 9369"/>
                <p:cNvSpPr>
                  <a:spLocks noChangeShapeType="1"/>
                </p:cNvSpPr>
                <p:nvPr/>
              </p:nvSpPr>
              <p:spPr bwMode="auto">
                <a:xfrm flipH="1">
                  <a:off x="2567" y="222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2" name="Line 9368"/>
                <p:cNvSpPr>
                  <a:spLocks noChangeShapeType="1"/>
                </p:cNvSpPr>
                <p:nvPr/>
              </p:nvSpPr>
              <p:spPr bwMode="auto">
                <a:xfrm flipH="1">
                  <a:off x="2532" y="2224"/>
                  <a:ext cx="4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3" name="Line 9367"/>
                <p:cNvSpPr>
                  <a:spLocks noChangeShapeType="1"/>
                </p:cNvSpPr>
                <p:nvPr/>
              </p:nvSpPr>
              <p:spPr bwMode="auto">
                <a:xfrm>
                  <a:off x="2565" y="2224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4" name="Line 9366"/>
                <p:cNvSpPr>
                  <a:spLocks noChangeShapeType="1"/>
                </p:cNvSpPr>
                <p:nvPr/>
              </p:nvSpPr>
              <p:spPr bwMode="auto">
                <a:xfrm>
                  <a:off x="2567" y="222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5" name="Line 9365"/>
                <p:cNvSpPr>
                  <a:spLocks noChangeShapeType="1"/>
                </p:cNvSpPr>
                <p:nvPr/>
              </p:nvSpPr>
              <p:spPr bwMode="auto">
                <a:xfrm flipH="1">
                  <a:off x="2565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6" name="Line 9364"/>
                <p:cNvSpPr>
                  <a:spLocks noChangeShapeType="1"/>
                </p:cNvSpPr>
                <p:nvPr/>
              </p:nvSpPr>
              <p:spPr bwMode="auto">
                <a:xfrm>
                  <a:off x="2567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7" name="Line 9363"/>
                <p:cNvSpPr>
                  <a:spLocks noChangeShapeType="1"/>
                </p:cNvSpPr>
                <p:nvPr/>
              </p:nvSpPr>
              <p:spPr bwMode="auto">
                <a:xfrm flipV="1">
                  <a:off x="2567" y="2241"/>
                  <a:ext cx="3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8" name="Line 9362"/>
                <p:cNvSpPr>
                  <a:spLocks noChangeShapeType="1"/>
                </p:cNvSpPr>
                <p:nvPr/>
              </p:nvSpPr>
              <p:spPr bwMode="auto">
                <a:xfrm>
                  <a:off x="2567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9" name="Line 9361"/>
                <p:cNvSpPr>
                  <a:spLocks noChangeShapeType="1"/>
                </p:cNvSpPr>
                <p:nvPr/>
              </p:nvSpPr>
              <p:spPr bwMode="auto">
                <a:xfrm>
                  <a:off x="2567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0" name="Line 9360"/>
                <p:cNvSpPr>
                  <a:spLocks noChangeShapeType="1"/>
                </p:cNvSpPr>
                <p:nvPr/>
              </p:nvSpPr>
              <p:spPr bwMode="auto">
                <a:xfrm>
                  <a:off x="2567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1" name="Line 9359"/>
                <p:cNvSpPr>
                  <a:spLocks noChangeShapeType="1"/>
                </p:cNvSpPr>
                <p:nvPr/>
              </p:nvSpPr>
              <p:spPr bwMode="auto">
                <a:xfrm flipV="1">
                  <a:off x="2562" y="221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2" name="Line 9358"/>
                <p:cNvSpPr>
                  <a:spLocks noChangeShapeType="1"/>
                </p:cNvSpPr>
                <p:nvPr/>
              </p:nvSpPr>
              <p:spPr bwMode="auto">
                <a:xfrm flipH="1">
                  <a:off x="2551" y="2213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3" name="Line 9357"/>
                <p:cNvSpPr>
                  <a:spLocks noChangeShapeType="1"/>
                </p:cNvSpPr>
                <p:nvPr/>
              </p:nvSpPr>
              <p:spPr bwMode="auto">
                <a:xfrm flipH="1">
                  <a:off x="2527" y="2208"/>
                  <a:ext cx="3" cy="2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4" name="Line 9356"/>
                <p:cNvSpPr>
                  <a:spLocks noChangeShapeType="1"/>
                </p:cNvSpPr>
                <p:nvPr/>
              </p:nvSpPr>
              <p:spPr bwMode="auto">
                <a:xfrm flipH="1" flipV="1">
                  <a:off x="2532" y="2210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5" name="Line 9355"/>
                <p:cNvSpPr>
                  <a:spLocks noChangeShapeType="1"/>
                </p:cNvSpPr>
                <p:nvPr/>
              </p:nvSpPr>
              <p:spPr bwMode="auto">
                <a:xfrm>
                  <a:off x="2535" y="2213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6" name="Line 9354"/>
                <p:cNvSpPr>
                  <a:spLocks noChangeShapeType="1"/>
                </p:cNvSpPr>
                <p:nvPr/>
              </p:nvSpPr>
              <p:spPr bwMode="auto">
                <a:xfrm flipH="1">
                  <a:off x="2546" y="2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7" name="Line 9353"/>
                <p:cNvSpPr>
                  <a:spLocks noChangeShapeType="1"/>
                </p:cNvSpPr>
                <p:nvPr/>
              </p:nvSpPr>
              <p:spPr bwMode="auto">
                <a:xfrm flipV="1">
                  <a:off x="2565" y="2219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8" name="Freeform 9352"/>
                <p:cNvSpPr>
                  <a:spLocks/>
                </p:cNvSpPr>
                <p:nvPr/>
              </p:nvSpPr>
              <p:spPr bwMode="auto">
                <a:xfrm>
                  <a:off x="2565" y="222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9" name="Freeform 9351"/>
                <p:cNvSpPr>
                  <a:spLocks/>
                </p:cNvSpPr>
                <p:nvPr/>
              </p:nvSpPr>
              <p:spPr bwMode="auto">
                <a:xfrm>
                  <a:off x="2565" y="222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0" name="Freeform 9350"/>
                <p:cNvSpPr>
                  <a:spLocks/>
                </p:cNvSpPr>
                <p:nvPr/>
              </p:nvSpPr>
              <p:spPr bwMode="auto">
                <a:xfrm>
                  <a:off x="2562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1" name="Freeform 9349"/>
                <p:cNvSpPr>
                  <a:spLocks/>
                </p:cNvSpPr>
                <p:nvPr/>
              </p:nvSpPr>
              <p:spPr bwMode="auto">
                <a:xfrm>
                  <a:off x="2562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2" name="Line 9348"/>
                <p:cNvSpPr>
                  <a:spLocks noChangeShapeType="1"/>
                </p:cNvSpPr>
                <p:nvPr/>
              </p:nvSpPr>
              <p:spPr bwMode="auto">
                <a:xfrm>
                  <a:off x="2565" y="224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3" name="Line 9347"/>
                <p:cNvSpPr>
                  <a:spLocks noChangeShapeType="1"/>
                </p:cNvSpPr>
                <p:nvPr/>
              </p:nvSpPr>
              <p:spPr bwMode="auto">
                <a:xfrm>
                  <a:off x="2562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4" name="Line 9346"/>
                <p:cNvSpPr>
                  <a:spLocks noChangeShapeType="1"/>
                </p:cNvSpPr>
                <p:nvPr/>
              </p:nvSpPr>
              <p:spPr bwMode="auto">
                <a:xfrm>
                  <a:off x="2554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5" name="Line 9345"/>
                <p:cNvSpPr>
                  <a:spLocks noChangeShapeType="1"/>
                </p:cNvSpPr>
                <p:nvPr/>
              </p:nvSpPr>
              <p:spPr bwMode="auto">
                <a:xfrm>
                  <a:off x="2554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6" name="Line 9344"/>
                <p:cNvSpPr>
                  <a:spLocks noChangeShapeType="1"/>
                </p:cNvSpPr>
                <p:nvPr/>
              </p:nvSpPr>
              <p:spPr bwMode="auto">
                <a:xfrm flipH="1">
                  <a:off x="2554" y="222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7" name="Line 9343"/>
                <p:cNvSpPr>
                  <a:spLocks noChangeShapeType="1"/>
                </p:cNvSpPr>
                <p:nvPr/>
              </p:nvSpPr>
              <p:spPr bwMode="auto">
                <a:xfrm>
                  <a:off x="2562" y="2222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8" name="Freeform 9342"/>
                <p:cNvSpPr>
                  <a:spLocks/>
                </p:cNvSpPr>
                <p:nvPr/>
              </p:nvSpPr>
              <p:spPr bwMode="auto">
                <a:xfrm>
                  <a:off x="2535" y="2219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9" name="Freeform 9341"/>
                <p:cNvSpPr>
                  <a:spLocks/>
                </p:cNvSpPr>
                <p:nvPr/>
              </p:nvSpPr>
              <p:spPr bwMode="auto">
                <a:xfrm>
                  <a:off x="2535" y="222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0" name="Freeform 9340"/>
                <p:cNvSpPr>
                  <a:spLocks/>
                </p:cNvSpPr>
                <p:nvPr/>
              </p:nvSpPr>
              <p:spPr bwMode="auto">
                <a:xfrm>
                  <a:off x="2535" y="222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1" name="Line 9339"/>
                <p:cNvSpPr>
                  <a:spLocks noChangeShapeType="1"/>
                </p:cNvSpPr>
                <p:nvPr/>
              </p:nvSpPr>
              <p:spPr bwMode="auto">
                <a:xfrm>
                  <a:off x="2532" y="2219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2" name="Line 9338"/>
                <p:cNvSpPr>
                  <a:spLocks noChangeShapeType="1"/>
                </p:cNvSpPr>
                <p:nvPr/>
              </p:nvSpPr>
              <p:spPr bwMode="auto">
                <a:xfrm flipV="1">
                  <a:off x="2535" y="2219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3" name="Freeform 9337"/>
                <p:cNvSpPr>
                  <a:spLocks/>
                </p:cNvSpPr>
                <p:nvPr/>
              </p:nvSpPr>
              <p:spPr bwMode="auto">
                <a:xfrm>
                  <a:off x="2535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4" name="Freeform 9336"/>
                <p:cNvSpPr>
                  <a:spLocks/>
                </p:cNvSpPr>
                <p:nvPr/>
              </p:nvSpPr>
              <p:spPr bwMode="auto">
                <a:xfrm>
                  <a:off x="2535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5" name="Freeform 9335"/>
                <p:cNvSpPr>
                  <a:spLocks/>
                </p:cNvSpPr>
                <p:nvPr/>
              </p:nvSpPr>
              <p:spPr bwMode="auto">
                <a:xfrm>
                  <a:off x="2532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6" name="Freeform 9334"/>
                <p:cNvSpPr>
                  <a:spLocks/>
                </p:cNvSpPr>
                <p:nvPr/>
              </p:nvSpPr>
              <p:spPr bwMode="auto">
                <a:xfrm>
                  <a:off x="2532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7" name="Freeform 9333"/>
                <p:cNvSpPr>
                  <a:spLocks/>
                </p:cNvSpPr>
                <p:nvPr/>
              </p:nvSpPr>
              <p:spPr bwMode="auto">
                <a:xfrm>
                  <a:off x="2538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8" name="Freeform 9332"/>
                <p:cNvSpPr>
                  <a:spLocks/>
                </p:cNvSpPr>
                <p:nvPr/>
              </p:nvSpPr>
              <p:spPr bwMode="auto">
                <a:xfrm>
                  <a:off x="2538" y="22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9" name="Freeform 9331"/>
                <p:cNvSpPr>
                  <a:spLocks/>
                </p:cNvSpPr>
                <p:nvPr/>
              </p:nvSpPr>
              <p:spPr bwMode="auto">
                <a:xfrm>
                  <a:off x="2527" y="221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0" name="Freeform 9330"/>
                <p:cNvSpPr>
                  <a:spLocks/>
                </p:cNvSpPr>
                <p:nvPr/>
              </p:nvSpPr>
              <p:spPr bwMode="auto">
                <a:xfrm>
                  <a:off x="2527" y="221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1" name="Freeform 9329"/>
                <p:cNvSpPr>
                  <a:spLocks/>
                </p:cNvSpPr>
                <p:nvPr/>
              </p:nvSpPr>
              <p:spPr bwMode="auto">
                <a:xfrm>
                  <a:off x="2532" y="221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2" name="Freeform 9328"/>
                <p:cNvSpPr>
                  <a:spLocks/>
                </p:cNvSpPr>
                <p:nvPr/>
              </p:nvSpPr>
              <p:spPr bwMode="auto">
                <a:xfrm>
                  <a:off x="2532" y="221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3" name="Line 9327"/>
                <p:cNvSpPr>
                  <a:spLocks noChangeShapeType="1"/>
                </p:cNvSpPr>
                <p:nvPr/>
              </p:nvSpPr>
              <p:spPr bwMode="auto">
                <a:xfrm>
                  <a:off x="2546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4" name="Line 9326"/>
                <p:cNvSpPr>
                  <a:spLocks noChangeShapeType="1"/>
                </p:cNvSpPr>
                <p:nvPr/>
              </p:nvSpPr>
              <p:spPr bwMode="auto">
                <a:xfrm>
                  <a:off x="2546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5" name="Line 9325"/>
                <p:cNvSpPr>
                  <a:spLocks noChangeShapeType="1"/>
                </p:cNvSpPr>
                <p:nvPr/>
              </p:nvSpPr>
              <p:spPr bwMode="auto">
                <a:xfrm flipH="1">
                  <a:off x="2532" y="222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6" name="Line 9324"/>
                <p:cNvSpPr>
                  <a:spLocks noChangeShapeType="1"/>
                </p:cNvSpPr>
                <p:nvPr/>
              </p:nvSpPr>
              <p:spPr bwMode="auto">
                <a:xfrm>
                  <a:off x="2532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7" name="Line 9323"/>
                <p:cNvSpPr>
                  <a:spLocks noChangeShapeType="1"/>
                </p:cNvSpPr>
                <p:nvPr/>
              </p:nvSpPr>
              <p:spPr bwMode="auto">
                <a:xfrm>
                  <a:off x="2538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8" name="Line 9322"/>
                <p:cNvSpPr>
                  <a:spLocks noChangeShapeType="1"/>
                </p:cNvSpPr>
                <p:nvPr/>
              </p:nvSpPr>
              <p:spPr bwMode="auto">
                <a:xfrm>
                  <a:off x="2538" y="222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9" name="Line 9321"/>
                <p:cNvSpPr>
                  <a:spLocks noChangeShapeType="1"/>
                </p:cNvSpPr>
                <p:nvPr/>
              </p:nvSpPr>
              <p:spPr bwMode="auto">
                <a:xfrm>
                  <a:off x="2535" y="2224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0" name="Line 9320"/>
                <p:cNvSpPr>
                  <a:spLocks noChangeShapeType="1"/>
                </p:cNvSpPr>
                <p:nvPr/>
              </p:nvSpPr>
              <p:spPr bwMode="auto">
                <a:xfrm>
                  <a:off x="2530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1" name="Line 9319"/>
                <p:cNvSpPr>
                  <a:spLocks noChangeShapeType="1"/>
                </p:cNvSpPr>
                <p:nvPr/>
              </p:nvSpPr>
              <p:spPr bwMode="auto">
                <a:xfrm>
                  <a:off x="2530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2" name="Line 9318"/>
                <p:cNvSpPr>
                  <a:spLocks noChangeShapeType="1"/>
                </p:cNvSpPr>
                <p:nvPr/>
              </p:nvSpPr>
              <p:spPr bwMode="auto">
                <a:xfrm>
                  <a:off x="252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3" name="Line 9317"/>
                <p:cNvSpPr>
                  <a:spLocks noChangeShapeType="1"/>
                </p:cNvSpPr>
                <p:nvPr/>
              </p:nvSpPr>
              <p:spPr bwMode="auto">
                <a:xfrm>
                  <a:off x="2530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4" name="Line 9316"/>
                <p:cNvSpPr>
                  <a:spLocks noChangeShapeType="1"/>
                </p:cNvSpPr>
                <p:nvPr/>
              </p:nvSpPr>
              <p:spPr bwMode="auto">
                <a:xfrm>
                  <a:off x="2527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5" name="Line 9315"/>
                <p:cNvSpPr>
                  <a:spLocks noChangeShapeType="1"/>
                </p:cNvSpPr>
                <p:nvPr/>
              </p:nvSpPr>
              <p:spPr bwMode="auto">
                <a:xfrm>
                  <a:off x="2532" y="221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6" name="Line 9314"/>
                <p:cNvSpPr>
                  <a:spLocks noChangeShapeType="1"/>
                </p:cNvSpPr>
                <p:nvPr/>
              </p:nvSpPr>
              <p:spPr bwMode="auto">
                <a:xfrm>
                  <a:off x="2535" y="222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7" name="Line 9313"/>
                <p:cNvSpPr>
                  <a:spLocks noChangeShapeType="1"/>
                </p:cNvSpPr>
                <p:nvPr/>
              </p:nvSpPr>
              <p:spPr bwMode="auto">
                <a:xfrm flipH="1">
                  <a:off x="2546" y="2224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8" name="Line 9312"/>
                <p:cNvSpPr>
                  <a:spLocks noChangeShapeType="1"/>
                </p:cNvSpPr>
                <p:nvPr/>
              </p:nvSpPr>
              <p:spPr bwMode="auto">
                <a:xfrm flipH="1">
                  <a:off x="2535" y="2219"/>
                  <a:ext cx="3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9" name="Line 9311"/>
                <p:cNvSpPr>
                  <a:spLocks noChangeShapeType="1"/>
                </p:cNvSpPr>
                <p:nvPr/>
              </p:nvSpPr>
              <p:spPr bwMode="auto">
                <a:xfrm>
                  <a:off x="2527" y="2213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0" name="Freeform 9310"/>
                <p:cNvSpPr>
                  <a:spLocks/>
                </p:cNvSpPr>
                <p:nvPr/>
              </p:nvSpPr>
              <p:spPr bwMode="auto">
                <a:xfrm>
                  <a:off x="2565" y="224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1" name="Freeform 9309"/>
                <p:cNvSpPr>
                  <a:spLocks/>
                </p:cNvSpPr>
                <p:nvPr/>
              </p:nvSpPr>
              <p:spPr bwMode="auto">
                <a:xfrm>
                  <a:off x="2565" y="224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2" name="Freeform 9308"/>
                <p:cNvSpPr>
                  <a:spLocks/>
                </p:cNvSpPr>
                <p:nvPr/>
              </p:nvSpPr>
              <p:spPr bwMode="auto">
                <a:xfrm>
                  <a:off x="2565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3" name="Freeform 9307"/>
                <p:cNvSpPr>
                  <a:spLocks/>
                </p:cNvSpPr>
                <p:nvPr/>
              </p:nvSpPr>
              <p:spPr bwMode="auto">
                <a:xfrm>
                  <a:off x="2565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4" name="Freeform 9306"/>
                <p:cNvSpPr>
                  <a:spLocks/>
                </p:cNvSpPr>
                <p:nvPr/>
              </p:nvSpPr>
              <p:spPr bwMode="auto">
                <a:xfrm>
                  <a:off x="2562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5" name="Freeform 9305"/>
                <p:cNvSpPr>
                  <a:spLocks/>
                </p:cNvSpPr>
                <p:nvPr/>
              </p:nvSpPr>
              <p:spPr bwMode="auto">
                <a:xfrm>
                  <a:off x="2562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6" name="Freeform 9304"/>
                <p:cNvSpPr>
                  <a:spLocks/>
                </p:cNvSpPr>
                <p:nvPr/>
              </p:nvSpPr>
              <p:spPr bwMode="auto">
                <a:xfrm>
                  <a:off x="2562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7" name="Freeform 9303"/>
                <p:cNvSpPr>
                  <a:spLocks/>
                </p:cNvSpPr>
                <p:nvPr/>
              </p:nvSpPr>
              <p:spPr bwMode="auto">
                <a:xfrm>
                  <a:off x="2562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8" name="Freeform 9302"/>
                <p:cNvSpPr>
                  <a:spLocks/>
                </p:cNvSpPr>
                <p:nvPr/>
              </p:nvSpPr>
              <p:spPr bwMode="auto">
                <a:xfrm>
                  <a:off x="2565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9" name="Freeform 9301"/>
                <p:cNvSpPr>
                  <a:spLocks/>
                </p:cNvSpPr>
                <p:nvPr/>
              </p:nvSpPr>
              <p:spPr bwMode="auto">
                <a:xfrm>
                  <a:off x="2565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0" name="Freeform 9300"/>
                <p:cNvSpPr>
                  <a:spLocks/>
                </p:cNvSpPr>
                <p:nvPr/>
              </p:nvSpPr>
              <p:spPr bwMode="auto">
                <a:xfrm>
                  <a:off x="2565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1" name="Freeform 9299"/>
                <p:cNvSpPr>
                  <a:spLocks/>
                </p:cNvSpPr>
                <p:nvPr/>
              </p:nvSpPr>
              <p:spPr bwMode="auto">
                <a:xfrm>
                  <a:off x="2565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2" name="Freeform 9298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3" name="Freeform 9297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4" name="Freeform 9296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5" name="Freeform 9295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6" name="Freeform 9294"/>
                <p:cNvSpPr>
                  <a:spLocks/>
                </p:cNvSpPr>
                <p:nvPr/>
              </p:nvSpPr>
              <p:spPr bwMode="auto">
                <a:xfrm>
                  <a:off x="256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7" name="Freeform 9293"/>
                <p:cNvSpPr>
                  <a:spLocks/>
                </p:cNvSpPr>
                <p:nvPr/>
              </p:nvSpPr>
              <p:spPr bwMode="auto">
                <a:xfrm>
                  <a:off x="256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8" name="Freeform 9292"/>
                <p:cNvSpPr>
                  <a:spLocks/>
                </p:cNvSpPr>
                <p:nvPr/>
              </p:nvSpPr>
              <p:spPr bwMode="auto">
                <a:xfrm>
                  <a:off x="256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9" name="Freeform 9291"/>
                <p:cNvSpPr>
                  <a:spLocks/>
                </p:cNvSpPr>
                <p:nvPr/>
              </p:nvSpPr>
              <p:spPr bwMode="auto">
                <a:xfrm>
                  <a:off x="256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0" name="Freeform 9290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1" name="Freeform 9289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2" name="Freeform 9288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3" name="Freeform 9287"/>
                <p:cNvSpPr>
                  <a:spLocks/>
                </p:cNvSpPr>
                <p:nvPr/>
              </p:nvSpPr>
              <p:spPr bwMode="auto">
                <a:xfrm>
                  <a:off x="2565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4" name="Freeform 9286"/>
                <p:cNvSpPr>
                  <a:spLocks/>
                </p:cNvSpPr>
                <p:nvPr/>
              </p:nvSpPr>
              <p:spPr bwMode="auto">
                <a:xfrm>
                  <a:off x="2562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5" name="Freeform 9285"/>
                <p:cNvSpPr>
                  <a:spLocks/>
                </p:cNvSpPr>
                <p:nvPr/>
              </p:nvSpPr>
              <p:spPr bwMode="auto">
                <a:xfrm>
                  <a:off x="2562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6" name="Freeform 9284"/>
                <p:cNvSpPr>
                  <a:spLocks/>
                </p:cNvSpPr>
                <p:nvPr/>
              </p:nvSpPr>
              <p:spPr bwMode="auto">
                <a:xfrm>
                  <a:off x="2532" y="224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7" name="Freeform 9283"/>
                <p:cNvSpPr>
                  <a:spLocks/>
                </p:cNvSpPr>
                <p:nvPr/>
              </p:nvSpPr>
              <p:spPr bwMode="auto">
                <a:xfrm>
                  <a:off x="2532" y="224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8" name="Freeform 9282"/>
                <p:cNvSpPr>
                  <a:spLocks/>
                </p:cNvSpPr>
                <p:nvPr/>
              </p:nvSpPr>
              <p:spPr bwMode="auto">
                <a:xfrm>
                  <a:off x="2527" y="224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9" name="Freeform 9281"/>
                <p:cNvSpPr>
                  <a:spLocks/>
                </p:cNvSpPr>
                <p:nvPr/>
              </p:nvSpPr>
              <p:spPr bwMode="auto">
                <a:xfrm>
                  <a:off x="2527" y="224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0" name="Line 9280"/>
                <p:cNvSpPr>
                  <a:spLocks noChangeShapeType="1"/>
                </p:cNvSpPr>
                <p:nvPr/>
              </p:nvSpPr>
              <p:spPr bwMode="auto">
                <a:xfrm>
                  <a:off x="2567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1" name="Line 9279"/>
                <p:cNvSpPr>
                  <a:spLocks noChangeShapeType="1"/>
                </p:cNvSpPr>
                <p:nvPr/>
              </p:nvSpPr>
              <p:spPr bwMode="auto">
                <a:xfrm>
                  <a:off x="2567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2" name="Line 9278"/>
                <p:cNvSpPr>
                  <a:spLocks noChangeShapeType="1"/>
                </p:cNvSpPr>
                <p:nvPr/>
              </p:nvSpPr>
              <p:spPr bwMode="auto">
                <a:xfrm flipV="1">
                  <a:off x="2530" y="2210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3" name="Line 9277"/>
                <p:cNvSpPr>
                  <a:spLocks noChangeShapeType="1"/>
                </p:cNvSpPr>
                <p:nvPr/>
              </p:nvSpPr>
              <p:spPr bwMode="auto">
                <a:xfrm>
                  <a:off x="2538" y="2213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4" name="Line 9276"/>
                <p:cNvSpPr>
                  <a:spLocks noChangeShapeType="1"/>
                </p:cNvSpPr>
                <p:nvPr/>
              </p:nvSpPr>
              <p:spPr bwMode="auto">
                <a:xfrm flipV="1">
                  <a:off x="2535" y="2213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5" name="Line 9275"/>
                <p:cNvSpPr>
                  <a:spLocks noChangeShapeType="1"/>
                </p:cNvSpPr>
                <p:nvPr/>
              </p:nvSpPr>
              <p:spPr bwMode="auto">
                <a:xfrm flipV="1">
                  <a:off x="2538" y="2213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6" name="Line 9274"/>
                <p:cNvSpPr>
                  <a:spLocks noChangeShapeType="1"/>
                </p:cNvSpPr>
                <p:nvPr/>
              </p:nvSpPr>
              <p:spPr bwMode="auto">
                <a:xfrm>
                  <a:off x="2562" y="2213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7" name="Line 9273"/>
                <p:cNvSpPr>
                  <a:spLocks noChangeShapeType="1"/>
                </p:cNvSpPr>
                <p:nvPr/>
              </p:nvSpPr>
              <p:spPr bwMode="auto">
                <a:xfrm>
                  <a:off x="2567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8" name="Line 9272"/>
                <p:cNvSpPr>
                  <a:spLocks noChangeShapeType="1"/>
                </p:cNvSpPr>
                <p:nvPr/>
              </p:nvSpPr>
              <p:spPr bwMode="auto">
                <a:xfrm>
                  <a:off x="2567" y="221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9" name="Line 9271"/>
                <p:cNvSpPr>
                  <a:spLocks noChangeShapeType="1"/>
                </p:cNvSpPr>
                <p:nvPr/>
              </p:nvSpPr>
              <p:spPr bwMode="auto">
                <a:xfrm>
                  <a:off x="2562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0" name="Line 9270"/>
                <p:cNvSpPr>
                  <a:spLocks noChangeShapeType="1"/>
                </p:cNvSpPr>
                <p:nvPr/>
              </p:nvSpPr>
              <p:spPr bwMode="auto">
                <a:xfrm>
                  <a:off x="2562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1" name="Line 9269"/>
                <p:cNvSpPr>
                  <a:spLocks noChangeShapeType="1"/>
                </p:cNvSpPr>
                <p:nvPr/>
              </p:nvSpPr>
              <p:spPr bwMode="auto">
                <a:xfrm>
                  <a:off x="2565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2" name="Line 9268"/>
                <p:cNvSpPr>
                  <a:spLocks noChangeShapeType="1"/>
                </p:cNvSpPr>
                <p:nvPr/>
              </p:nvSpPr>
              <p:spPr bwMode="auto">
                <a:xfrm flipH="1">
                  <a:off x="2562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3" name="Line 9267"/>
                <p:cNvSpPr>
                  <a:spLocks noChangeShapeType="1"/>
                </p:cNvSpPr>
                <p:nvPr/>
              </p:nvSpPr>
              <p:spPr bwMode="auto">
                <a:xfrm>
                  <a:off x="2562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4" name="Line 9266"/>
                <p:cNvSpPr>
                  <a:spLocks noChangeShapeType="1"/>
                </p:cNvSpPr>
                <p:nvPr/>
              </p:nvSpPr>
              <p:spPr bwMode="auto">
                <a:xfrm>
                  <a:off x="2565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5" name="Line 9265"/>
                <p:cNvSpPr>
                  <a:spLocks noChangeShapeType="1"/>
                </p:cNvSpPr>
                <p:nvPr/>
              </p:nvSpPr>
              <p:spPr bwMode="auto">
                <a:xfrm flipV="1">
                  <a:off x="2562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6" name="Line 9264"/>
                <p:cNvSpPr>
                  <a:spLocks noChangeShapeType="1"/>
                </p:cNvSpPr>
                <p:nvPr/>
              </p:nvSpPr>
              <p:spPr bwMode="auto">
                <a:xfrm flipV="1">
                  <a:off x="2562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7" name="Line 9263"/>
                <p:cNvSpPr>
                  <a:spLocks noChangeShapeType="1"/>
                </p:cNvSpPr>
                <p:nvPr/>
              </p:nvSpPr>
              <p:spPr bwMode="auto">
                <a:xfrm flipV="1">
                  <a:off x="2567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8" name="Line 9262"/>
                <p:cNvSpPr>
                  <a:spLocks noChangeShapeType="1"/>
                </p:cNvSpPr>
                <p:nvPr/>
              </p:nvSpPr>
              <p:spPr bwMode="auto">
                <a:xfrm flipV="1">
                  <a:off x="2567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9" name="Line 9261"/>
                <p:cNvSpPr>
                  <a:spLocks noChangeShapeType="1"/>
                </p:cNvSpPr>
                <p:nvPr/>
              </p:nvSpPr>
              <p:spPr bwMode="auto">
                <a:xfrm flipV="1">
                  <a:off x="2565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0" name="Line 9260"/>
                <p:cNvSpPr>
                  <a:spLocks noChangeShapeType="1"/>
                </p:cNvSpPr>
                <p:nvPr/>
              </p:nvSpPr>
              <p:spPr bwMode="auto">
                <a:xfrm flipV="1">
                  <a:off x="2565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1" name="Line 9259"/>
                <p:cNvSpPr>
                  <a:spLocks noChangeShapeType="1"/>
                </p:cNvSpPr>
                <p:nvPr/>
              </p:nvSpPr>
              <p:spPr bwMode="auto">
                <a:xfrm>
                  <a:off x="2562" y="22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2" name="Line 9258"/>
                <p:cNvSpPr>
                  <a:spLocks noChangeShapeType="1"/>
                </p:cNvSpPr>
                <p:nvPr/>
              </p:nvSpPr>
              <p:spPr bwMode="auto">
                <a:xfrm>
                  <a:off x="2562" y="22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3" name="Line 9257"/>
                <p:cNvSpPr>
                  <a:spLocks noChangeShapeType="1"/>
                </p:cNvSpPr>
                <p:nvPr/>
              </p:nvSpPr>
              <p:spPr bwMode="auto">
                <a:xfrm flipV="1">
                  <a:off x="2565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4" name="Line 9256"/>
                <p:cNvSpPr>
                  <a:spLocks noChangeShapeType="1"/>
                </p:cNvSpPr>
                <p:nvPr/>
              </p:nvSpPr>
              <p:spPr bwMode="auto">
                <a:xfrm flipV="1">
                  <a:off x="2565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5" name="Line 9255"/>
                <p:cNvSpPr>
                  <a:spLocks noChangeShapeType="1"/>
                </p:cNvSpPr>
                <p:nvPr/>
              </p:nvSpPr>
              <p:spPr bwMode="auto">
                <a:xfrm>
                  <a:off x="2562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6" name="Line 9254"/>
                <p:cNvSpPr>
                  <a:spLocks noChangeShapeType="1"/>
                </p:cNvSpPr>
                <p:nvPr/>
              </p:nvSpPr>
              <p:spPr bwMode="auto">
                <a:xfrm>
                  <a:off x="2567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7" name="Line 9253"/>
                <p:cNvSpPr>
                  <a:spLocks noChangeShapeType="1"/>
                </p:cNvSpPr>
                <p:nvPr/>
              </p:nvSpPr>
              <p:spPr bwMode="auto">
                <a:xfrm flipH="1">
                  <a:off x="2562" y="224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8" name="Line 9252"/>
                <p:cNvSpPr>
                  <a:spLocks noChangeShapeType="1"/>
                </p:cNvSpPr>
                <p:nvPr/>
              </p:nvSpPr>
              <p:spPr bwMode="auto">
                <a:xfrm>
                  <a:off x="2559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9" name="Line 9251"/>
                <p:cNvSpPr>
                  <a:spLocks noChangeShapeType="1"/>
                </p:cNvSpPr>
                <p:nvPr/>
              </p:nvSpPr>
              <p:spPr bwMode="auto">
                <a:xfrm flipV="1">
                  <a:off x="2559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0" name="Line 9250"/>
                <p:cNvSpPr>
                  <a:spLocks noChangeShapeType="1"/>
                </p:cNvSpPr>
                <p:nvPr/>
              </p:nvSpPr>
              <p:spPr bwMode="auto">
                <a:xfrm flipH="1">
                  <a:off x="2559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1" name="Line 9249"/>
                <p:cNvSpPr>
                  <a:spLocks noChangeShapeType="1"/>
                </p:cNvSpPr>
                <p:nvPr/>
              </p:nvSpPr>
              <p:spPr bwMode="auto">
                <a:xfrm flipH="1">
                  <a:off x="2559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2" name="Line 9248"/>
                <p:cNvSpPr>
                  <a:spLocks noChangeShapeType="1"/>
                </p:cNvSpPr>
                <p:nvPr/>
              </p:nvSpPr>
              <p:spPr bwMode="auto">
                <a:xfrm>
                  <a:off x="2540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3" name="Line 9247"/>
                <p:cNvSpPr>
                  <a:spLocks noChangeShapeType="1"/>
                </p:cNvSpPr>
                <p:nvPr/>
              </p:nvSpPr>
              <p:spPr bwMode="auto">
                <a:xfrm>
                  <a:off x="2532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4" name="Line 9246"/>
                <p:cNvSpPr>
                  <a:spLocks noChangeShapeType="1"/>
                </p:cNvSpPr>
                <p:nvPr/>
              </p:nvSpPr>
              <p:spPr bwMode="auto">
                <a:xfrm>
                  <a:off x="2530" y="2247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5" name="Line 9245"/>
                <p:cNvSpPr>
                  <a:spLocks noChangeShapeType="1"/>
                </p:cNvSpPr>
                <p:nvPr/>
              </p:nvSpPr>
              <p:spPr bwMode="auto">
                <a:xfrm>
                  <a:off x="2532" y="22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6" name="Line 9244"/>
                <p:cNvSpPr>
                  <a:spLocks noChangeShapeType="1"/>
                </p:cNvSpPr>
                <p:nvPr/>
              </p:nvSpPr>
              <p:spPr bwMode="auto">
                <a:xfrm>
                  <a:off x="2527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7" name="Line 9243"/>
                <p:cNvSpPr>
                  <a:spLocks noChangeShapeType="1"/>
                </p:cNvSpPr>
                <p:nvPr/>
              </p:nvSpPr>
              <p:spPr bwMode="auto">
                <a:xfrm flipV="1">
                  <a:off x="2540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8" name="Line 9242"/>
                <p:cNvSpPr>
                  <a:spLocks noChangeShapeType="1"/>
                </p:cNvSpPr>
                <p:nvPr/>
              </p:nvSpPr>
              <p:spPr bwMode="auto">
                <a:xfrm flipH="1">
                  <a:off x="2540" y="2247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9" name="Line 9241"/>
                <p:cNvSpPr>
                  <a:spLocks noChangeShapeType="1"/>
                </p:cNvSpPr>
                <p:nvPr/>
              </p:nvSpPr>
              <p:spPr bwMode="auto">
                <a:xfrm flipH="1">
                  <a:off x="2540" y="2247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0" name="Line 9240"/>
                <p:cNvSpPr>
                  <a:spLocks noChangeShapeType="1"/>
                </p:cNvSpPr>
                <p:nvPr/>
              </p:nvSpPr>
              <p:spPr bwMode="auto">
                <a:xfrm>
                  <a:off x="2562" y="224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1" name="Line 9239"/>
                <p:cNvSpPr>
                  <a:spLocks noChangeShapeType="1"/>
                </p:cNvSpPr>
                <p:nvPr/>
              </p:nvSpPr>
              <p:spPr bwMode="auto">
                <a:xfrm flipH="1">
                  <a:off x="2567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2" name="Line 9238"/>
                <p:cNvSpPr>
                  <a:spLocks noChangeShapeType="1"/>
                </p:cNvSpPr>
                <p:nvPr/>
              </p:nvSpPr>
              <p:spPr bwMode="auto">
                <a:xfrm>
                  <a:off x="2567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3" name="Line 9237"/>
                <p:cNvSpPr>
                  <a:spLocks noChangeShapeType="1"/>
                </p:cNvSpPr>
                <p:nvPr/>
              </p:nvSpPr>
              <p:spPr bwMode="auto">
                <a:xfrm>
                  <a:off x="2567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4" name="Line 9236"/>
                <p:cNvSpPr>
                  <a:spLocks noChangeShapeType="1"/>
                </p:cNvSpPr>
                <p:nvPr/>
              </p:nvSpPr>
              <p:spPr bwMode="auto">
                <a:xfrm>
                  <a:off x="2567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5" name="Line 9235"/>
                <p:cNvSpPr>
                  <a:spLocks noChangeShapeType="1"/>
                </p:cNvSpPr>
                <p:nvPr/>
              </p:nvSpPr>
              <p:spPr bwMode="auto">
                <a:xfrm flipV="1">
                  <a:off x="2551" y="2216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6" name="Line 9234"/>
                <p:cNvSpPr>
                  <a:spLocks noChangeShapeType="1"/>
                </p:cNvSpPr>
                <p:nvPr/>
              </p:nvSpPr>
              <p:spPr bwMode="auto">
                <a:xfrm flipV="1">
                  <a:off x="256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7" name="Line 9233"/>
                <p:cNvSpPr>
                  <a:spLocks noChangeShapeType="1"/>
                </p:cNvSpPr>
                <p:nvPr/>
              </p:nvSpPr>
              <p:spPr bwMode="auto">
                <a:xfrm flipV="1">
                  <a:off x="256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8" name="Line 9232"/>
                <p:cNvSpPr>
                  <a:spLocks noChangeShapeType="1"/>
                </p:cNvSpPr>
                <p:nvPr/>
              </p:nvSpPr>
              <p:spPr bwMode="auto">
                <a:xfrm flipH="1">
                  <a:off x="2562" y="2241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9" name="Line 9231"/>
                <p:cNvSpPr>
                  <a:spLocks noChangeShapeType="1"/>
                </p:cNvSpPr>
                <p:nvPr/>
              </p:nvSpPr>
              <p:spPr bwMode="auto">
                <a:xfrm>
                  <a:off x="256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0" name="Line 9230"/>
                <p:cNvSpPr>
                  <a:spLocks noChangeShapeType="1"/>
                </p:cNvSpPr>
                <p:nvPr/>
              </p:nvSpPr>
              <p:spPr bwMode="auto">
                <a:xfrm flipV="1">
                  <a:off x="2565" y="224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8" name="Group 9028"/>
              <p:cNvGrpSpPr>
                <a:grpSpLocks/>
              </p:cNvGrpSpPr>
              <p:nvPr/>
            </p:nvGrpSpPr>
            <p:grpSpPr bwMode="auto">
              <a:xfrm>
                <a:off x="5185" y="4915"/>
                <a:ext cx="93" cy="103"/>
                <a:chOff x="2570" y="2205"/>
                <a:chExt cx="41" cy="48"/>
              </a:xfrm>
            </p:grpSpPr>
            <p:sp>
              <p:nvSpPr>
                <p:cNvPr id="4121" name="Freeform 9228"/>
                <p:cNvSpPr>
                  <a:spLocks/>
                </p:cNvSpPr>
                <p:nvPr/>
              </p:nvSpPr>
              <p:spPr bwMode="auto">
                <a:xfrm>
                  <a:off x="2608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2" name="Freeform 9227"/>
                <p:cNvSpPr>
                  <a:spLocks/>
                </p:cNvSpPr>
                <p:nvPr/>
              </p:nvSpPr>
              <p:spPr bwMode="auto">
                <a:xfrm>
                  <a:off x="2608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3" name="Freeform 9226"/>
                <p:cNvSpPr>
                  <a:spLocks/>
                </p:cNvSpPr>
                <p:nvPr/>
              </p:nvSpPr>
              <p:spPr bwMode="auto">
                <a:xfrm>
                  <a:off x="2581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4" name="Freeform 9225"/>
                <p:cNvSpPr>
                  <a:spLocks/>
                </p:cNvSpPr>
                <p:nvPr/>
              </p:nvSpPr>
              <p:spPr bwMode="auto">
                <a:xfrm>
                  <a:off x="2581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5" name="Freeform 9224"/>
                <p:cNvSpPr>
                  <a:spLocks/>
                </p:cNvSpPr>
                <p:nvPr/>
              </p:nvSpPr>
              <p:spPr bwMode="auto">
                <a:xfrm>
                  <a:off x="2578" y="2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6" name="Freeform 9223"/>
                <p:cNvSpPr>
                  <a:spLocks/>
                </p:cNvSpPr>
                <p:nvPr/>
              </p:nvSpPr>
              <p:spPr bwMode="auto">
                <a:xfrm>
                  <a:off x="2578" y="2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7" name="Freeform 9222"/>
                <p:cNvSpPr>
                  <a:spLocks/>
                </p:cNvSpPr>
                <p:nvPr/>
              </p:nvSpPr>
              <p:spPr bwMode="auto">
                <a:xfrm>
                  <a:off x="2578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8" name="Freeform 9221"/>
                <p:cNvSpPr>
                  <a:spLocks/>
                </p:cNvSpPr>
                <p:nvPr/>
              </p:nvSpPr>
              <p:spPr bwMode="auto">
                <a:xfrm>
                  <a:off x="2578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9" name="Freeform 9220"/>
                <p:cNvSpPr>
                  <a:spLocks/>
                </p:cNvSpPr>
                <p:nvPr/>
              </p:nvSpPr>
              <p:spPr bwMode="auto">
                <a:xfrm>
                  <a:off x="2575" y="2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0" name="Freeform 9219"/>
                <p:cNvSpPr>
                  <a:spLocks/>
                </p:cNvSpPr>
                <p:nvPr/>
              </p:nvSpPr>
              <p:spPr bwMode="auto">
                <a:xfrm>
                  <a:off x="2575" y="2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1" name="Freeform 9218"/>
                <p:cNvSpPr>
                  <a:spLocks/>
                </p:cNvSpPr>
                <p:nvPr/>
              </p:nvSpPr>
              <p:spPr bwMode="auto">
                <a:xfrm>
                  <a:off x="2578" y="220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2" name="Freeform 9217"/>
                <p:cNvSpPr>
                  <a:spLocks/>
                </p:cNvSpPr>
                <p:nvPr/>
              </p:nvSpPr>
              <p:spPr bwMode="auto">
                <a:xfrm>
                  <a:off x="2578" y="220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3" name="Freeform 9216"/>
                <p:cNvSpPr>
                  <a:spLocks/>
                </p:cNvSpPr>
                <p:nvPr/>
              </p:nvSpPr>
              <p:spPr bwMode="auto">
                <a:xfrm>
                  <a:off x="2578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4" name="Freeform 9215"/>
                <p:cNvSpPr>
                  <a:spLocks/>
                </p:cNvSpPr>
                <p:nvPr/>
              </p:nvSpPr>
              <p:spPr bwMode="auto">
                <a:xfrm>
                  <a:off x="2578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5" name="Freeform 9214"/>
                <p:cNvSpPr>
                  <a:spLocks/>
                </p:cNvSpPr>
                <p:nvPr/>
              </p:nvSpPr>
              <p:spPr bwMode="auto">
                <a:xfrm>
                  <a:off x="2578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6" name="Freeform 9213"/>
                <p:cNvSpPr>
                  <a:spLocks/>
                </p:cNvSpPr>
                <p:nvPr/>
              </p:nvSpPr>
              <p:spPr bwMode="auto">
                <a:xfrm>
                  <a:off x="2578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7" name="Freeform 9212"/>
                <p:cNvSpPr>
                  <a:spLocks/>
                </p:cNvSpPr>
                <p:nvPr/>
              </p:nvSpPr>
              <p:spPr bwMode="auto">
                <a:xfrm>
                  <a:off x="2586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8" name="Freeform 9211"/>
                <p:cNvSpPr>
                  <a:spLocks/>
                </p:cNvSpPr>
                <p:nvPr/>
              </p:nvSpPr>
              <p:spPr bwMode="auto">
                <a:xfrm>
                  <a:off x="2586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9" name="Freeform 9210"/>
                <p:cNvSpPr>
                  <a:spLocks/>
                </p:cNvSpPr>
                <p:nvPr/>
              </p:nvSpPr>
              <p:spPr bwMode="auto">
                <a:xfrm>
                  <a:off x="2570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0" name="Freeform 9209"/>
                <p:cNvSpPr>
                  <a:spLocks/>
                </p:cNvSpPr>
                <p:nvPr/>
              </p:nvSpPr>
              <p:spPr bwMode="auto">
                <a:xfrm>
                  <a:off x="2570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1" name="Freeform 9208"/>
                <p:cNvSpPr>
                  <a:spLocks/>
                </p:cNvSpPr>
                <p:nvPr/>
              </p:nvSpPr>
              <p:spPr bwMode="auto">
                <a:xfrm>
                  <a:off x="2573" y="2208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2" name="Freeform 9207"/>
                <p:cNvSpPr>
                  <a:spLocks/>
                </p:cNvSpPr>
                <p:nvPr/>
              </p:nvSpPr>
              <p:spPr bwMode="auto">
                <a:xfrm>
                  <a:off x="2573" y="2208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3" name="Freeform 9206"/>
                <p:cNvSpPr>
                  <a:spLocks/>
                </p:cNvSpPr>
                <p:nvPr/>
              </p:nvSpPr>
              <p:spPr bwMode="auto">
                <a:xfrm>
                  <a:off x="2608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4" name="Freeform 9205"/>
                <p:cNvSpPr>
                  <a:spLocks/>
                </p:cNvSpPr>
                <p:nvPr/>
              </p:nvSpPr>
              <p:spPr bwMode="auto">
                <a:xfrm>
                  <a:off x="2608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5" name="Freeform 9204"/>
                <p:cNvSpPr>
                  <a:spLocks/>
                </p:cNvSpPr>
                <p:nvPr/>
              </p:nvSpPr>
              <p:spPr bwMode="auto">
                <a:xfrm>
                  <a:off x="2586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6" name="Freeform 9203"/>
                <p:cNvSpPr>
                  <a:spLocks/>
                </p:cNvSpPr>
                <p:nvPr/>
              </p:nvSpPr>
              <p:spPr bwMode="auto">
                <a:xfrm>
                  <a:off x="2586" y="22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7" name="Freeform 9202"/>
                <p:cNvSpPr>
                  <a:spLocks/>
                </p:cNvSpPr>
                <p:nvPr/>
              </p:nvSpPr>
              <p:spPr bwMode="auto">
                <a:xfrm>
                  <a:off x="2570" y="2238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8" name="Freeform 9201"/>
                <p:cNvSpPr>
                  <a:spLocks/>
                </p:cNvSpPr>
                <p:nvPr/>
              </p:nvSpPr>
              <p:spPr bwMode="auto">
                <a:xfrm>
                  <a:off x="2570" y="2238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9" name="Freeform 9200"/>
                <p:cNvSpPr>
                  <a:spLocks/>
                </p:cNvSpPr>
                <p:nvPr/>
              </p:nvSpPr>
              <p:spPr bwMode="auto">
                <a:xfrm>
                  <a:off x="2573" y="221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0" name="Freeform 9199"/>
                <p:cNvSpPr>
                  <a:spLocks/>
                </p:cNvSpPr>
                <p:nvPr/>
              </p:nvSpPr>
              <p:spPr bwMode="auto">
                <a:xfrm>
                  <a:off x="2573" y="221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1" name="Freeform 9198"/>
                <p:cNvSpPr>
                  <a:spLocks/>
                </p:cNvSpPr>
                <p:nvPr/>
              </p:nvSpPr>
              <p:spPr bwMode="auto">
                <a:xfrm>
                  <a:off x="2570" y="221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2" name="Freeform 9197"/>
                <p:cNvSpPr>
                  <a:spLocks/>
                </p:cNvSpPr>
                <p:nvPr/>
              </p:nvSpPr>
              <p:spPr bwMode="auto">
                <a:xfrm>
                  <a:off x="2570" y="221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3" name="Line 9196"/>
                <p:cNvSpPr>
                  <a:spLocks noChangeShapeType="1"/>
                </p:cNvSpPr>
                <p:nvPr/>
              </p:nvSpPr>
              <p:spPr bwMode="auto">
                <a:xfrm>
                  <a:off x="2610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4" name="Line 9195"/>
                <p:cNvSpPr>
                  <a:spLocks noChangeShapeType="1"/>
                </p:cNvSpPr>
                <p:nvPr/>
              </p:nvSpPr>
              <p:spPr bwMode="auto">
                <a:xfrm flipV="1">
                  <a:off x="2610" y="220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5" name="Line 9194"/>
                <p:cNvSpPr>
                  <a:spLocks noChangeShapeType="1"/>
                </p:cNvSpPr>
                <p:nvPr/>
              </p:nvSpPr>
              <p:spPr bwMode="auto">
                <a:xfrm flipV="1">
                  <a:off x="2610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6" name="Line 9193"/>
                <p:cNvSpPr>
                  <a:spLocks noChangeShapeType="1"/>
                </p:cNvSpPr>
                <p:nvPr/>
              </p:nvSpPr>
              <p:spPr bwMode="auto">
                <a:xfrm>
                  <a:off x="2581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7" name="Line 9192"/>
                <p:cNvSpPr>
                  <a:spLocks noChangeShapeType="1"/>
                </p:cNvSpPr>
                <p:nvPr/>
              </p:nvSpPr>
              <p:spPr bwMode="auto">
                <a:xfrm>
                  <a:off x="2578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8" name="Line 9191"/>
                <p:cNvSpPr>
                  <a:spLocks noChangeShapeType="1"/>
                </p:cNvSpPr>
                <p:nvPr/>
              </p:nvSpPr>
              <p:spPr bwMode="auto">
                <a:xfrm>
                  <a:off x="2578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9" name="Line 9190"/>
                <p:cNvSpPr>
                  <a:spLocks noChangeShapeType="1"/>
                </p:cNvSpPr>
                <p:nvPr/>
              </p:nvSpPr>
              <p:spPr bwMode="auto">
                <a:xfrm>
                  <a:off x="2575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0" name="Line 9189"/>
                <p:cNvSpPr>
                  <a:spLocks noChangeShapeType="1"/>
                </p:cNvSpPr>
                <p:nvPr/>
              </p:nvSpPr>
              <p:spPr bwMode="auto">
                <a:xfrm>
                  <a:off x="2581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1" name="Line 9188"/>
                <p:cNvSpPr>
                  <a:spLocks noChangeShapeType="1"/>
                </p:cNvSpPr>
                <p:nvPr/>
              </p:nvSpPr>
              <p:spPr bwMode="auto">
                <a:xfrm flipH="1">
                  <a:off x="2578" y="221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2" name="Line 9187"/>
                <p:cNvSpPr>
                  <a:spLocks noChangeShapeType="1"/>
                </p:cNvSpPr>
                <p:nvPr/>
              </p:nvSpPr>
              <p:spPr bwMode="auto">
                <a:xfrm>
                  <a:off x="2583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3" name="Line 9186"/>
                <p:cNvSpPr>
                  <a:spLocks noChangeShapeType="1"/>
                </p:cNvSpPr>
                <p:nvPr/>
              </p:nvSpPr>
              <p:spPr bwMode="auto">
                <a:xfrm flipV="1">
                  <a:off x="2583" y="220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4" name="Line 9185"/>
                <p:cNvSpPr>
                  <a:spLocks noChangeShapeType="1"/>
                </p:cNvSpPr>
                <p:nvPr/>
              </p:nvSpPr>
              <p:spPr bwMode="auto">
                <a:xfrm flipH="1">
                  <a:off x="2575" y="220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5" name="Line 9184"/>
                <p:cNvSpPr>
                  <a:spLocks noChangeShapeType="1"/>
                </p:cNvSpPr>
                <p:nvPr/>
              </p:nvSpPr>
              <p:spPr bwMode="auto">
                <a:xfrm>
                  <a:off x="2581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6" name="Line 9183"/>
                <p:cNvSpPr>
                  <a:spLocks noChangeShapeType="1"/>
                </p:cNvSpPr>
                <p:nvPr/>
              </p:nvSpPr>
              <p:spPr bwMode="auto">
                <a:xfrm>
                  <a:off x="2575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7" name="Line 9182"/>
                <p:cNvSpPr>
                  <a:spLocks noChangeShapeType="1"/>
                </p:cNvSpPr>
                <p:nvPr/>
              </p:nvSpPr>
              <p:spPr bwMode="auto">
                <a:xfrm flipH="1">
                  <a:off x="2575" y="220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8" name="Line 9181"/>
                <p:cNvSpPr>
                  <a:spLocks noChangeShapeType="1"/>
                </p:cNvSpPr>
                <p:nvPr/>
              </p:nvSpPr>
              <p:spPr bwMode="auto">
                <a:xfrm flipH="1">
                  <a:off x="2578" y="220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9" name="Line 9180"/>
                <p:cNvSpPr>
                  <a:spLocks noChangeShapeType="1"/>
                </p:cNvSpPr>
                <p:nvPr/>
              </p:nvSpPr>
              <p:spPr bwMode="auto">
                <a:xfrm flipH="1">
                  <a:off x="2575" y="2210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0" name="Line 9179"/>
                <p:cNvSpPr>
                  <a:spLocks noChangeShapeType="1"/>
                </p:cNvSpPr>
                <p:nvPr/>
              </p:nvSpPr>
              <p:spPr bwMode="auto">
                <a:xfrm>
                  <a:off x="2581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1" name="Line 9178"/>
                <p:cNvSpPr>
                  <a:spLocks noChangeShapeType="1"/>
                </p:cNvSpPr>
                <p:nvPr/>
              </p:nvSpPr>
              <p:spPr bwMode="auto">
                <a:xfrm>
                  <a:off x="2575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2" name="Line 9177"/>
                <p:cNvSpPr>
                  <a:spLocks noChangeShapeType="1"/>
                </p:cNvSpPr>
                <p:nvPr/>
              </p:nvSpPr>
              <p:spPr bwMode="auto">
                <a:xfrm flipH="1">
                  <a:off x="2575" y="2210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3" name="Line 9176"/>
                <p:cNvSpPr>
                  <a:spLocks noChangeShapeType="1"/>
                </p:cNvSpPr>
                <p:nvPr/>
              </p:nvSpPr>
              <p:spPr bwMode="auto">
                <a:xfrm flipH="1">
                  <a:off x="2575" y="2210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4" name="Line 9175"/>
                <p:cNvSpPr>
                  <a:spLocks noChangeShapeType="1"/>
                </p:cNvSpPr>
                <p:nvPr/>
              </p:nvSpPr>
              <p:spPr bwMode="auto">
                <a:xfrm>
                  <a:off x="2581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5" name="Line 9174"/>
                <p:cNvSpPr>
                  <a:spLocks noChangeShapeType="1"/>
                </p:cNvSpPr>
                <p:nvPr/>
              </p:nvSpPr>
              <p:spPr bwMode="auto">
                <a:xfrm>
                  <a:off x="2578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6" name="Line 9173"/>
                <p:cNvSpPr>
                  <a:spLocks noChangeShapeType="1"/>
                </p:cNvSpPr>
                <p:nvPr/>
              </p:nvSpPr>
              <p:spPr bwMode="auto">
                <a:xfrm flipH="1">
                  <a:off x="2578" y="221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7" name="Line 9172"/>
                <p:cNvSpPr>
                  <a:spLocks noChangeShapeType="1"/>
                </p:cNvSpPr>
                <p:nvPr/>
              </p:nvSpPr>
              <p:spPr bwMode="auto">
                <a:xfrm>
                  <a:off x="2578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8" name="Line 9171"/>
                <p:cNvSpPr>
                  <a:spLocks noChangeShapeType="1"/>
                </p:cNvSpPr>
                <p:nvPr/>
              </p:nvSpPr>
              <p:spPr bwMode="auto">
                <a:xfrm>
                  <a:off x="2578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9" name="Line 9170"/>
                <p:cNvSpPr>
                  <a:spLocks noChangeShapeType="1"/>
                </p:cNvSpPr>
                <p:nvPr/>
              </p:nvSpPr>
              <p:spPr bwMode="auto">
                <a:xfrm>
                  <a:off x="2578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0" name="Line 9169"/>
                <p:cNvSpPr>
                  <a:spLocks noChangeShapeType="1"/>
                </p:cNvSpPr>
                <p:nvPr/>
              </p:nvSpPr>
              <p:spPr bwMode="auto">
                <a:xfrm>
                  <a:off x="2581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1" name="Line 9168"/>
                <p:cNvSpPr>
                  <a:spLocks noChangeShapeType="1"/>
                </p:cNvSpPr>
                <p:nvPr/>
              </p:nvSpPr>
              <p:spPr bwMode="auto">
                <a:xfrm>
                  <a:off x="2583" y="220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2" name="Line 9167"/>
                <p:cNvSpPr>
                  <a:spLocks noChangeShapeType="1"/>
                </p:cNvSpPr>
                <p:nvPr/>
              </p:nvSpPr>
              <p:spPr bwMode="auto">
                <a:xfrm flipH="1">
                  <a:off x="2570" y="220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3" name="Line 9166"/>
                <p:cNvSpPr>
                  <a:spLocks noChangeShapeType="1"/>
                </p:cNvSpPr>
                <p:nvPr/>
              </p:nvSpPr>
              <p:spPr bwMode="auto">
                <a:xfrm>
                  <a:off x="2573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4" name="Line 9165"/>
                <p:cNvSpPr>
                  <a:spLocks noChangeShapeType="1"/>
                </p:cNvSpPr>
                <p:nvPr/>
              </p:nvSpPr>
              <p:spPr bwMode="auto">
                <a:xfrm flipV="1">
                  <a:off x="2573" y="220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5" name="Line 9164"/>
                <p:cNvSpPr>
                  <a:spLocks noChangeShapeType="1"/>
                </p:cNvSpPr>
                <p:nvPr/>
              </p:nvSpPr>
              <p:spPr bwMode="auto">
                <a:xfrm>
                  <a:off x="2573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6" name="Line 9163"/>
                <p:cNvSpPr>
                  <a:spLocks noChangeShapeType="1"/>
                </p:cNvSpPr>
                <p:nvPr/>
              </p:nvSpPr>
              <p:spPr bwMode="auto">
                <a:xfrm>
                  <a:off x="2573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7" name="Line 9162"/>
                <p:cNvSpPr>
                  <a:spLocks noChangeShapeType="1"/>
                </p:cNvSpPr>
                <p:nvPr/>
              </p:nvSpPr>
              <p:spPr bwMode="auto">
                <a:xfrm>
                  <a:off x="2575" y="2210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8" name="Line 9161"/>
                <p:cNvSpPr>
                  <a:spLocks noChangeShapeType="1"/>
                </p:cNvSpPr>
                <p:nvPr/>
              </p:nvSpPr>
              <p:spPr bwMode="auto">
                <a:xfrm flipH="1">
                  <a:off x="2573" y="2208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9" name="Line 9160"/>
                <p:cNvSpPr>
                  <a:spLocks noChangeShapeType="1"/>
                </p:cNvSpPr>
                <p:nvPr/>
              </p:nvSpPr>
              <p:spPr bwMode="auto">
                <a:xfrm flipH="1">
                  <a:off x="2573" y="2205"/>
                  <a:ext cx="1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0" name="Line 9159"/>
                <p:cNvSpPr>
                  <a:spLocks noChangeShapeType="1"/>
                </p:cNvSpPr>
                <p:nvPr/>
              </p:nvSpPr>
              <p:spPr bwMode="auto">
                <a:xfrm>
                  <a:off x="2605" y="224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1" name="Line 9158"/>
                <p:cNvSpPr>
                  <a:spLocks noChangeShapeType="1"/>
                </p:cNvSpPr>
                <p:nvPr/>
              </p:nvSpPr>
              <p:spPr bwMode="auto">
                <a:xfrm>
                  <a:off x="2605" y="221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2" name="Line 9157"/>
                <p:cNvSpPr>
                  <a:spLocks noChangeShapeType="1"/>
                </p:cNvSpPr>
                <p:nvPr/>
              </p:nvSpPr>
              <p:spPr bwMode="auto">
                <a:xfrm>
                  <a:off x="2594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3" name="Line 9156"/>
                <p:cNvSpPr>
                  <a:spLocks noChangeShapeType="1"/>
                </p:cNvSpPr>
                <p:nvPr/>
              </p:nvSpPr>
              <p:spPr bwMode="auto">
                <a:xfrm>
                  <a:off x="2594" y="221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4" name="Line 9155"/>
                <p:cNvSpPr>
                  <a:spLocks noChangeShapeType="1"/>
                </p:cNvSpPr>
                <p:nvPr/>
              </p:nvSpPr>
              <p:spPr bwMode="auto">
                <a:xfrm>
                  <a:off x="2600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5" name="Line 9154"/>
                <p:cNvSpPr>
                  <a:spLocks noChangeShapeType="1"/>
                </p:cNvSpPr>
                <p:nvPr/>
              </p:nvSpPr>
              <p:spPr bwMode="auto">
                <a:xfrm>
                  <a:off x="2597" y="2213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6" name="Line 9153"/>
                <p:cNvSpPr>
                  <a:spLocks noChangeShapeType="1"/>
                </p:cNvSpPr>
                <p:nvPr/>
              </p:nvSpPr>
              <p:spPr bwMode="auto">
                <a:xfrm flipH="1">
                  <a:off x="2594" y="2213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7" name="Line 9152"/>
                <p:cNvSpPr>
                  <a:spLocks noChangeShapeType="1"/>
                </p:cNvSpPr>
                <p:nvPr/>
              </p:nvSpPr>
              <p:spPr bwMode="auto">
                <a:xfrm>
                  <a:off x="2597" y="221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8" name="Line 9151"/>
                <p:cNvSpPr>
                  <a:spLocks noChangeShapeType="1"/>
                </p:cNvSpPr>
                <p:nvPr/>
              </p:nvSpPr>
              <p:spPr bwMode="auto">
                <a:xfrm>
                  <a:off x="2602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9" name="Line 9150"/>
                <p:cNvSpPr>
                  <a:spLocks noChangeShapeType="1"/>
                </p:cNvSpPr>
                <p:nvPr/>
              </p:nvSpPr>
              <p:spPr bwMode="auto">
                <a:xfrm>
                  <a:off x="2600" y="2213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0" name="Line 9149"/>
                <p:cNvSpPr>
                  <a:spLocks noChangeShapeType="1"/>
                </p:cNvSpPr>
                <p:nvPr/>
              </p:nvSpPr>
              <p:spPr bwMode="auto">
                <a:xfrm>
                  <a:off x="2600" y="221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1" name="Line 9148"/>
                <p:cNvSpPr>
                  <a:spLocks noChangeShapeType="1"/>
                </p:cNvSpPr>
                <p:nvPr/>
              </p:nvSpPr>
              <p:spPr bwMode="auto">
                <a:xfrm>
                  <a:off x="2602" y="221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2" name="Line 9147"/>
                <p:cNvSpPr>
                  <a:spLocks noChangeShapeType="1"/>
                </p:cNvSpPr>
                <p:nvPr/>
              </p:nvSpPr>
              <p:spPr bwMode="auto">
                <a:xfrm flipH="1">
                  <a:off x="2602" y="2213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3" name="Line 9146"/>
                <p:cNvSpPr>
                  <a:spLocks noChangeShapeType="1"/>
                </p:cNvSpPr>
                <p:nvPr/>
              </p:nvSpPr>
              <p:spPr bwMode="auto">
                <a:xfrm>
                  <a:off x="2592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4" name="Line 9145"/>
                <p:cNvSpPr>
                  <a:spLocks noChangeShapeType="1"/>
                </p:cNvSpPr>
                <p:nvPr/>
              </p:nvSpPr>
              <p:spPr bwMode="auto">
                <a:xfrm>
                  <a:off x="2592" y="221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5" name="Line 9144"/>
                <p:cNvSpPr>
                  <a:spLocks noChangeShapeType="1"/>
                </p:cNvSpPr>
                <p:nvPr/>
              </p:nvSpPr>
              <p:spPr bwMode="auto">
                <a:xfrm>
                  <a:off x="2589" y="2213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6" name="Line 9143"/>
                <p:cNvSpPr>
                  <a:spLocks noChangeShapeType="1"/>
                </p:cNvSpPr>
                <p:nvPr/>
              </p:nvSpPr>
              <p:spPr bwMode="auto">
                <a:xfrm>
                  <a:off x="2592" y="221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7" name="Line 9142"/>
                <p:cNvSpPr>
                  <a:spLocks noChangeShapeType="1"/>
                </p:cNvSpPr>
                <p:nvPr/>
              </p:nvSpPr>
              <p:spPr bwMode="auto">
                <a:xfrm flipH="1">
                  <a:off x="2592" y="2213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8" name="Line 9141"/>
                <p:cNvSpPr>
                  <a:spLocks noChangeShapeType="1"/>
                </p:cNvSpPr>
                <p:nvPr/>
              </p:nvSpPr>
              <p:spPr bwMode="auto">
                <a:xfrm>
                  <a:off x="2608" y="221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9" name="Line 9140"/>
                <p:cNvSpPr>
                  <a:spLocks noChangeShapeType="1"/>
                </p:cNvSpPr>
                <p:nvPr/>
              </p:nvSpPr>
              <p:spPr bwMode="auto">
                <a:xfrm>
                  <a:off x="2605" y="2213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0" name="Line 9139"/>
                <p:cNvSpPr>
                  <a:spLocks noChangeShapeType="1"/>
                </p:cNvSpPr>
                <p:nvPr/>
              </p:nvSpPr>
              <p:spPr bwMode="auto">
                <a:xfrm>
                  <a:off x="2573" y="222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1" name="Line 9138"/>
                <p:cNvSpPr>
                  <a:spLocks noChangeShapeType="1"/>
                </p:cNvSpPr>
                <p:nvPr/>
              </p:nvSpPr>
              <p:spPr bwMode="auto">
                <a:xfrm flipV="1">
                  <a:off x="2583" y="223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2" name="Line 9137"/>
                <p:cNvSpPr>
                  <a:spLocks noChangeShapeType="1"/>
                </p:cNvSpPr>
                <p:nvPr/>
              </p:nvSpPr>
              <p:spPr bwMode="auto">
                <a:xfrm flipH="1">
                  <a:off x="2573" y="2241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3" name="Line 9136"/>
                <p:cNvSpPr>
                  <a:spLocks noChangeShapeType="1"/>
                </p:cNvSpPr>
                <p:nvPr/>
              </p:nvSpPr>
              <p:spPr bwMode="auto">
                <a:xfrm>
                  <a:off x="2575" y="224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4" name="Line 9135"/>
                <p:cNvSpPr>
                  <a:spLocks noChangeShapeType="1"/>
                </p:cNvSpPr>
                <p:nvPr/>
              </p:nvSpPr>
              <p:spPr bwMode="auto">
                <a:xfrm flipH="1">
                  <a:off x="2583" y="224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5" name="Line 9134"/>
                <p:cNvSpPr>
                  <a:spLocks noChangeShapeType="1"/>
                </p:cNvSpPr>
                <p:nvPr/>
              </p:nvSpPr>
              <p:spPr bwMode="auto">
                <a:xfrm>
                  <a:off x="2575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6" name="Line 9133"/>
                <p:cNvSpPr>
                  <a:spLocks noChangeShapeType="1"/>
                </p:cNvSpPr>
                <p:nvPr/>
              </p:nvSpPr>
              <p:spPr bwMode="auto">
                <a:xfrm>
                  <a:off x="2575" y="222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7" name="Line 9132"/>
                <p:cNvSpPr>
                  <a:spLocks noChangeShapeType="1"/>
                </p:cNvSpPr>
                <p:nvPr/>
              </p:nvSpPr>
              <p:spPr bwMode="auto">
                <a:xfrm>
                  <a:off x="2573" y="222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8" name="Line 9131"/>
                <p:cNvSpPr>
                  <a:spLocks noChangeShapeType="1"/>
                </p:cNvSpPr>
                <p:nvPr/>
              </p:nvSpPr>
              <p:spPr bwMode="auto">
                <a:xfrm flipH="1">
                  <a:off x="2570" y="222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9" name="Line 9130"/>
                <p:cNvSpPr>
                  <a:spLocks noChangeShapeType="1"/>
                </p:cNvSpPr>
                <p:nvPr/>
              </p:nvSpPr>
              <p:spPr bwMode="auto">
                <a:xfrm>
                  <a:off x="2575" y="222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0" name="Line 9129"/>
                <p:cNvSpPr>
                  <a:spLocks noChangeShapeType="1"/>
                </p:cNvSpPr>
                <p:nvPr/>
              </p:nvSpPr>
              <p:spPr bwMode="auto">
                <a:xfrm>
                  <a:off x="2573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1" name="Line 9128"/>
                <p:cNvSpPr>
                  <a:spLocks noChangeShapeType="1"/>
                </p:cNvSpPr>
                <p:nvPr/>
              </p:nvSpPr>
              <p:spPr bwMode="auto">
                <a:xfrm>
                  <a:off x="2573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2" name="Line 9127"/>
                <p:cNvSpPr>
                  <a:spLocks noChangeShapeType="1"/>
                </p:cNvSpPr>
                <p:nvPr/>
              </p:nvSpPr>
              <p:spPr bwMode="auto">
                <a:xfrm>
                  <a:off x="2570" y="222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3" name="Line 9126"/>
                <p:cNvSpPr>
                  <a:spLocks noChangeShapeType="1"/>
                </p:cNvSpPr>
                <p:nvPr/>
              </p:nvSpPr>
              <p:spPr bwMode="auto">
                <a:xfrm>
                  <a:off x="2570" y="221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4" name="Line 9125"/>
                <p:cNvSpPr>
                  <a:spLocks noChangeShapeType="1"/>
                </p:cNvSpPr>
                <p:nvPr/>
              </p:nvSpPr>
              <p:spPr bwMode="auto">
                <a:xfrm>
                  <a:off x="2586" y="2216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5" name="Line 9124"/>
                <p:cNvSpPr>
                  <a:spLocks noChangeShapeType="1"/>
                </p:cNvSpPr>
                <p:nvPr/>
              </p:nvSpPr>
              <p:spPr bwMode="auto">
                <a:xfrm>
                  <a:off x="2586" y="2216"/>
                  <a:ext cx="2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6" name="Freeform 9123"/>
                <p:cNvSpPr>
                  <a:spLocks/>
                </p:cNvSpPr>
                <p:nvPr/>
              </p:nvSpPr>
              <p:spPr bwMode="auto">
                <a:xfrm>
                  <a:off x="2573" y="2208"/>
                  <a:ext cx="10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19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7" name="Freeform 9122"/>
                <p:cNvSpPr>
                  <a:spLocks/>
                </p:cNvSpPr>
                <p:nvPr/>
              </p:nvSpPr>
              <p:spPr bwMode="auto">
                <a:xfrm>
                  <a:off x="2605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8" name="Freeform 9121"/>
                <p:cNvSpPr>
                  <a:spLocks/>
                </p:cNvSpPr>
                <p:nvPr/>
              </p:nvSpPr>
              <p:spPr bwMode="auto">
                <a:xfrm>
                  <a:off x="2605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9" name="Freeform 9120"/>
                <p:cNvSpPr>
                  <a:spLocks/>
                </p:cNvSpPr>
                <p:nvPr/>
              </p:nvSpPr>
              <p:spPr bwMode="auto">
                <a:xfrm>
                  <a:off x="2605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0" name="Freeform 9119"/>
                <p:cNvSpPr>
                  <a:spLocks/>
                </p:cNvSpPr>
                <p:nvPr/>
              </p:nvSpPr>
              <p:spPr bwMode="auto">
                <a:xfrm>
                  <a:off x="2605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1" name="Freeform 9118"/>
                <p:cNvSpPr>
                  <a:spLocks/>
                </p:cNvSpPr>
                <p:nvPr/>
              </p:nvSpPr>
              <p:spPr bwMode="auto">
                <a:xfrm>
                  <a:off x="2602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2" name="Freeform 9117"/>
                <p:cNvSpPr>
                  <a:spLocks/>
                </p:cNvSpPr>
                <p:nvPr/>
              </p:nvSpPr>
              <p:spPr bwMode="auto">
                <a:xfrm>
                  <a:off x="2602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3" name="Freeform 9116"/>
                <p:cNvSpPr>
                  <a:spLocks/>
                </p:cNvSpPr>
                <p:nvPr/>
              </p:nvSpPr>
              <p:spPr bwMode="auto">
                <a:xfrm>
                  <a:off x="260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4" name="Freeform 9115"/>
                <p:cNvSpPr>
                  <a:spLocks/>
                </p:cNvSpPr>
                <p:nvPr/>
              </p:nvSpPr>
              <p:spPr bwMode="auto">
                <a:xfrm>
                  <a:off x="260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5" name="Freeform 9114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6" name="Freeform 9113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7" name="Freeform 9112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8" name="Freeform 9111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9" name="Freeform 9110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0" name="Freeform 9109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1" name="Freeform 9108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2" name="Freeform 9107"/>
                <p:cNvSpPr>
                  <a:spLocks/>
                </p:cNvSpPr>
                <p:nvPr/>
              </p:nvSpPr>
              <p:spPr bwMode="auto">
                <a:xfrm>
                  <a:off x="2605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3" name="Freeform 9106"/>
                <p:cNvSpPr>
                  <a:spLocks/>
                </p:cNvSpPr>
                <p:nvPr/>
              </p:nvSpPr>
              <p:spPr bwMode="auto">
                <a:xfrm>
                  <a:off x="260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4" name="Freeform 9105"/>
                <p:cNvSpPr>
                  <a:spLocks/>
                </p:cNvSpPr>
                <p:nvPr/>
              </p:nvSpPr>
              <p:spPr bwMode="auto">
                <a:xfrm>
                  <a:off x="2602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5" name="Freeform 9104"/>
                <p:cNvSpPr>
                  <a:spLocks/>
                </p:cNvSpPr>
                <p:nvPr/>
              </p:nvSpPr>
              <p:spPr bwMode="auto">
                <a:xfrm>
                  <a:off x="2602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6" name="Freeform 9103"/>
                <p:cNvSpPr>
                  <a:spLocks/>
                </p:cNvSpPr>
                <p:nvPr/>
              </p:nvSpPr>
              <p:spPr bwMode="auto">
                <a:xfrm>
                  <a:off x="2602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7" name="Freeform 9102"/>
                <p:cNvSpPr>
                  <a:spLocks/>
                </p:cNvSpPr>
                <p:nvPr/>
              </p:nvSpPr>
              <p:spPr bwMode="auto">
                <a:xfrm>
                  <a:off x="2605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8" name="Freeform 9101"/>
                <p:cNvSpPr>
                  <a:spLocks/>
                </p:cNvSpPr>
                <p:nvPr/>
              </p:nvSpPr>
              <p:spPr bwMode="auto">
                <a:xfrm>
                  <a:off x="2605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9" name="Freeform 9100"/>
                <p:cNvSpPr>
                  <a:spLocks/>
                </p:cNvSpPr>
                <p:nvPr/>
              </p:nvSpPr>
              <p:spPr bwMode="auto">
                <a:xfrm>
                  <a:off x="2605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0" name="Freeform 9099"/>
                <p:cNvSpPr>
                  <a:spLocks/>
                </p:cNvSpPr>
                <p:nvPr/>
              </p:nvSpPr>
              <p:spPr bwMode="auto">
                <a:xfrm>
                  <a:off x="2605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1" name="Rectangle 9098"/>
                <p:cNvSpPr>
                  <a:spLocks noChangeArrowheads="1"/>
                </p:cNvSpPr>
                <p:nvPr/>
              </p:nvSpPr>
              <p:spPr bwMode="auto">
                <a:xfrm>
                  <a:off x="2602" y="2249"/>
                  <a:ext cx="6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2" name="Freeform 9097"/>
                <p:cNvSpPr>
                  <a:spLocks/>
                </p:cNvSpPr>
                <p:nvPr/>
              </p:nvSpPr>
              <p:spPr bwMode="auto">
                <a:xfrm>
                  <a:off x="2602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3" name="Freeform 9096"/>
                <p:cNvSpPr>
                  <a:spLocks/>
                </p:cNvSpPr>
                <p:nvPr/>
              </p:nvSpPr>
              <p:spPr bwMode="auto">
                <a:xfrm>
                  <a:off x="2602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4" name="Line 9095"/>
                <p:cNvSpPr>
                  <a:spLocks noChangeShapeType="1"/>
                </p:cNvSpPr>
                <p:nvPr/>
              </p:nvSpPr>
              <p:spPr bwMode="auto">
                <a:xfrm>
                  <a:off x="2589" y="221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5" name="Line 9094"/>
                <p:cNvSpPr>
                  <a:spLocks noChangeShapeType="1"/>
                </p:cNvSpPr>
                <p:nvPr/>
              </p:nvSpPr>
              <p:spPr bwMode="auto">
                <a:xfrm flipV="1">
                  <a:off x="2581" y="2210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6" name="Line 9093"/>
                <p:cNvSpPr>
                  <a:spLocks noChangeShapeType="1"/>
                </p:cNvSpPr>
                <p:nvPr/>
              </p:nvSpPr>
              <p:spPr bwMode="auto">
                <a:xfrm>
                  <a:off x="2575" y="221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7" name="Line 9092"/>
                <p:cNvSpPr>
                  <a:spLocks noChangeShapeType="1"/>
                </p:cNvSpPr>
                <p:nvPr/>
              </p:nvSpPr>
              <p:spPr bwMode="auto">
                <a:xfrm>
                  <a:off x="2602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8" name="Line 9091"/>
                <p:cNvSpPr>
                  <a:spLocks noChangeShapeType="1"/>
                </p:cNvSpPr>
                <p:nvPr/>
              </p:nvSpPr>
              <p:spPr bwMode="auto">
                <a:xfrm flipH="1">
                  <a:off x="2602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9" name="Line 9090"/>
                <p:cNvSpPr>
                  <a:spLocks noChangeShapeType="1"/>
                </p:cNvSpPr>
                <p:nvPr/>
              </p:nvSpPr>
              <p:spPr bwMode="auto">
                <a:xfrm>
                  <a:off x="2602" y="224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0" name="Line 9089"/>
                <p:cNvSpPr>
                  <a:spLocks noChangeShapeType="1"/>
                </p:cNvSpPr>
                <p:nvPr/>
              </p:nvSpPr>
              <p:spPr bwMode="auto">
                <a:xfrm>
                  <a:off x="2602" y="224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1" name="Line 9088"/>
                <p:cNvSpPr>
                  <a:spLocks noChangeShapeType="1"/>
                </p:cNvSpPr>
                <p:nvPr/>
              </p:nvSpPr>
              <p:spPr bwMode="auto">
                <a:xfrm>
                  <a:off x="2602" y="224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2" name="Line 9087"/>
                <p:cNvSpPr>
                  <a:spLocks noChangeShapeType="1"/>
                </p:cNvSpPr>
                <p:nvPr/>
              </p:nvSpPr>
              <p:spPr bwMode="auto">
                <a:xfrm>
                  <a:off x="2602" y="2249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3" name="Line 9086"/>
                <p:cNvSpPr>
                  <a:spLocks noChangeShapeType="1"/>
                </p:cNvSpPr>
                <p:nvPr/>
              </p:nvSpPr>
              <p:spPr bwMode="auto">
                <a:xfrm flipH="1">
                  <a:off x="2605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4" name="Line 9085"/>
                <p:cNvSpPr>
                  <a:spLocks noChangeShapeType="1"/>
                </p:cNvSpPr>
                <p:nvPr/>
              </p:nvSpPr>
              <p:spPr bwMode="auto">
                <a:xfrm flipV="1">
                  <a:off x="2602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5" name="Line 9084"/>
                <p:cNvSpPr>
                  <a:spLocks noChangeShapeType="1"/>
                </p:cNvSpPr>
                <p:nvPr/>
              </p:nvSpPr>
              <p:spPr bwMode="auto">
                <a:xfrm flipV="1">
                  <a:off x="2602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6" name="Line 9083"/>
                <p:cNvSpPr>
                  <a:spLocks noChangeShapeType="1"/>
                </p:cNvSpPr>
                <p:nvPr/>
              </p:nvSpPr>
              <p:spPr bwMode="auto">
                <a:xfrm>
                  <a:off x="2602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7" name="Line 9082"/>
                <p:cNvSpPr>
                  <a:spLocks noChangeShapeType="1"/>
                </p:cNvSpPr>
                <p:nvPr/>
              </p:nvSpPr>
              <p:spPr bwMode="auto">
                <a:xfrm flipV="1">
                  <a:off x="2605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8" name="Line 9081"/>
                <p:cNvSpPr>
                  <a:spLocks noChangeShapeType="1"/>
                </p:cNvSpPr>
                <p:nvPr/>
              </p:nvSpPr>
              <p:spPr bwMode="auto">
                <a:xfrm flipV="1">
                  <a:off x="2605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9" name="Line 9080"/>
                <p:cNvSpPr>
                  <a:spLocks noChangeShapeType="1"/>
                </p:cNvSpPr>
                <p:nvPr/>
              </p:nvSpPr>
              <p:spPr bwMode="auto">
                <a:xfrm flipH="1">
                  <a:off x="2605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0" name="Line 9079"/>
                <p:cNvSpPr>
                  <a:spLocks noChangeShapeType="1"/>
                </p:cNvSpPr>
                <p:nvPr/>
              </p:nvSpPr>
              <p:spPr bwMode="auto">
                <a:xfrm>
                  <a:off x="2605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1" name="Line 9078"/>
                <p:cNvSpPr>
                  <a:spLocks noChangeShapeType="1"/>
                </p:cNvSpPr>
                <p:nvPr/>
              </p:nvSpPr>
              <p:spPr bwMode="auto">
                <a:xfrm flipV="1">
                  <a:off x="2605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2" name="Line 9077"/>
                <p:cNvSpPr>
                  <a:spLocks noChangeShapeType="1"/>
                </p:cNvSpPr>
                <p:nvPr/>
              </p:nvSpPr>
              <p:spPr bwMode="auto">
                <a:xfrm flipV="1">
                  <a:off x="2608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3" name="Line 9076"/>
                <p:cNvSpPr>
                  <a:spLocks noChangeShapeType="1"/>
                </p:cNvSpPr>
                <p:nvPr/>
              </p:nvSpPr>
              <p:spPr bwMode="auto">
                <a:xfrm flipV="1">
                  <a:off x="2605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4" name="Line 9075"/>
                <p:cNvSpPr>
                  <a:spLocks noChangeShapeType="1"/>
                </p:cNvSpPr>
                <p:nvPr/>
              </p:nvSpPr>
              <p:spPr bwMode="auto">
                <a:xfrm flipV="1">
                  <a:off x="2608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5" name="Line 9074"/>
                <p:cNvSpPr>
                  <a:spLocks noChangeShapeType="1"/>
                </p:cNvSpPr>
                <p:nvPr/>
              </p:nvSpPr>
              <p:spPr bwMode="auto">
                <a:xfrm flipV="1">
                  <a:off x="2589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6" name="Line 9073"/>
                <p:cNvSpPr>
                  <a:spLocks noChangeShapeType="1"/>
                </p:cNvSpPr>
                <p:nvPr/>
              </p:nvSpPr>
              <p:spPr bwMode="auto">
                <a:xfrm flipV="1">
                  <a:off x="2589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7" name="Line 9072"/>
                <p:cNvSpPr>
                  <a:spLocks noChangeShapeType="1"/>
                </p:cNvSpPr>
                <p:nvPr/>
              </p:nvSpPr>
              <p:spPr bwMode="auto">
                <a:xfrm>
                  <a:off x="2592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8" name="Line 9071"/>
                <p:cNvSpPr>
                  <a:spLocks noChangeShapeType="1"/>
                </p:cNvSpPr>
                <p:nvPr/>
              </p:nvSpPr>
              <p:spPr bwMode="auto">
                <a:xfrm>
                  <a:off x="2586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9" name="Line 9070"/>
                <p:cNvSpPr>
                  <a:spLocks noChangeShapeType="1"/>
                </p:cNvSpPr>
                <p:nvPr/>
              </p:nvSpPr>
              <p:spPr bwMode="auto">
                <a:xfrm flipH="1">
                  <a:off x="2578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0" name="Line 9069"/>
                <p:cNvSpPr>
                  <a:spLocks noChangeShapeType="1"/>
                </p:cNvSpPr>
                <p:nvPr/>
              </p:nvSpPr>
              <p:spPr bwMode="auto">
                <a:xfrm>
                  <a:off x="2578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1" name="Line 9068"/>
                <p:cNvSpPr>
                  <a:spLocks noChangeShapeType="1"/>
                </p:cNvSpPr>
                <p:nvPr/>
              </p:nvSpPr>
              <p:spPr bwMode="auto">
                <a:xfrm>
                  <a:off x="2573" y="224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2" name="Rectangle 9067"/>
                <p:cNvSpPr>
                  <a:spLocks noChangeArrowheads="1"/>
                </p:cNvSpPr>
                <p:nvPr/>
              </p:nvSpPr>
              <p:spPr bwMode="auto">
                <a:xfrm>
                  <a:off x="2581" y="2249"/>
                  <a:ext cx="5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3" name="Freeform 9066"/>
                <p:cNvSpPr>
                  <a:spLocks/>
                </p:cNvSpPr>
                <p:nvPr/>
              </p:nvSpPr>
              <p:spPr bwMode="auto">
                <a:xfrm>
                  <a:off x="2581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4" name="Freeform 9065"/>
                <p:cNvSpPr>
                  <a:spLocks/>
                </p:cNvSpPr>
                <p:nvPr/>
              </p:nvSpPr>
              <p:spPr bwMode="auto">
                <a:xfrm>
                  <a:off x="2581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5" name="Freeform 9064"/>
                <p:cNvSpPr>
                  <a:spLocks/>
                </p:cNvSpPr>
                <p:nvPr/>
              </p:nvSpPr>
              <p:spPr bwMode="auto">
                <a:xfrm>
                  <a:off x="2583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6" name="Freeform 9063"/>
                <p:cNvSpPr>
                  <a:spLocks/>
                </p:cNvSpPr>
                <p:nvPr/>
              </p:nvSpPr>
              <p:spPr bwMode="auto">
                <a:xfrm>
                  <a:off x="2583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7" name="Freeform 9062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8" name="Freeform 9061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9" name="Freeform 9060"/>
                <p:cNvSpPr>
                  <a:spLocks/>
                </p:cNvSpPr>
                <p:nvPr/>
              </p:nvSpPr>
              <p:spPr bwMode="auto">
                <a:xfrm>
                  <a:off x="258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0" name="Freeform 9059"/>
                <p:cNvSpPr>
                  <a:spLocks/>
                </p:cNvSpPr>
                <p:nvPr/>
              </p:nvSpPr>
              <p:spPr bwMode="auto">
                <a:xfrm>
                  <a:off x="258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1" name="Freeform 9058"/>
                <p:cNvSpPr>
                  <a:spLocks/>
                </p:cNvSpPr>
                <p:nvPr/>
              </p:nvSpPr>
              <p:spPr bwMode="auto">
                <a:xfrm>
                  <a:off x="2583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2" name="Freeform 9057"/>
                <p:cNvSpPr>
                  <a:spLocks/>
                </p:cNvSpPr>
                <p:nvPr/>
              </p:nvSpPr>
              <p:spPr bwMode="auto">
                <a:xfrm>
                  <a:off x="2583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3" name="Freeform 9056"/>
                <p:cNvSpPr>
                  <a:spLocks/>
                </p:cNvSpPr>
                <p:nvPr/>
              </p:nvSpPr>
              <p:spPr bwMode="auto">
                <a:xfrm>
                  <a:off x="2581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4" name="Freeform 9055"/>
                <p:cNvSpPr>
                  <a:spLocks/>
                </p:cNvSpPr>
                <p:nvPr/>
              </p:nvSpPr>
              <p:spPr bwMode="auto">
                <a:xfrm>
                  <a:off x="2581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5" name="Freeform 9054"/>
                <p:cNvSpPr>
                  <a:spLocks/>
                </p:cNvSpPr>
                <p:nvPr/>
              </p:nvSpPr>
              <p:spPr bwMode="auto">
                <a:xfrm>
                  <a:off x="2581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6" name="Freeform 9053"/>
                <p:cNvSpPr>
                  <a:spLocks/>
                </p:cNvSpPr>
                <p:nvPr/>
              </p:nvSpPr>
              <p:spPr bwMode="auto">
                <a:xfrm>
                  <a:off x="2581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7" name="Freeform 9052"/>
                <p:cNvSpPr>
                  <a:spLocks/>
                </p:cNvSpPr>
                <p:nvPr/>
              </p:nvSpPr>
              <p:spPr bwMode="auto">
                <a:xfrm>
                  <a:off x="2583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8" name="Freeform 9051"/>
                <p:cNvSpPr>
                  <a:spLocks/>
                </p:cNvSpPr>
                <p:nvPr/>
              </p:nvSpPr>
              <p:spPr bwMode="auto">
                <a:xfrm>
                  <a:off x="2583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9" name="Freeform 9050"/>
                <p:cNvSpPr>
                  <a:spLocks/>
                </p:cNvSpPr>
                <p:nvPr/>
              </p:nvSpPr>
              <p:spPr bwMode="auto">
                <a:xfrm>
                  <a:off x="258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0" name="Freeform 9049"/>
                <p:cNvSpPr>
                  <a:spLocks/>
                </p:cNvSpPr>
                <p:nvPr/>
              </p:nvSpPr>
              <p:spPr bwMode="auto">
                <a:xfrm>
                  <a:off x="258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1" name="Freeform 9048"/>
                <p:cNvSpPr>
                  <a:spLocks/>
                </p:cNvSpPr>
                <p:nvPr/>
              </p:nvSpPr>
              <p:spPr bwMode="auto">
                <a:xfrm>
                  <a:off x="2586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2" name="Freeform 9047"/>
                <p:cNvSpPr>
                  <a:spLocks/>
                </p:cNvSpPr>
                <p:nvPr/>
              </p:nvSpPr>
              <p:spPr bwMode="auto">
                <a:xfrm>
                  <a:off x="2586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3" name="Freeform 9046"/>
                <p:cNvSpPr>
                  <a:spLocks/>
                </p:cNvSpPr>
                <p:nvPr/>
              </p:nvSpPr>
              <p:spPr bwMode="auto">
                <a:xfrm>
                  <a:off x="2583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4" name="Freeform 9045"/>
                <p:cNvSpPr>
                  <a:spLocks/>
                </p:cNvSpPr>
                <p:nvPr/>
              </p:nvSpPr>
              <p:spPr bwMode="auto">
                <a:xfrm>
                  <a:off x="2583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5" name="Freeform 9044"/>
                <p:cNvSpPr>
                  <a:spLocks/>
                </p:cNvSpPr>
                <p:nvPr/>
              </p:nvSpPr>
              <p:spPr bwMode="auto">
                <a:xfrm>
                  <a:off x="2581" y="224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6" name="Freeform 9043"/>
                <p:cNvSpPr>
                  <a:spLocks/>
                </p:cNvSpPr>
                <p:nvPr/>
              </p:nvSpPr>
              <p:spPr bwMode="auto">
                <a:xfrm>
                  <a:off x="2581" y="224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7" name="Freeform 9042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8" name="Freeform 9041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9" name="Line 9040"/>
                <p:cNvSpPr>
                  <a:spLocks noChangeShapeType="1"/>
                </p:cNvSpPr>
                <p:nvPr/>
              </p:nvSpPr>
              <p:spPr bwMode="auto">
                <a:xfrm>
                  <a:off x="2573" y="224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0" name="Line 9039"/>
                <p:cNvSpPr>
                  <a:spLocks noChangeShapeType="1"/>
                </p:cNvSpPr>
                <p:nvPr/>
              </p:nvSpPr>
              <p:spPr bwMode="auto">
                <a:xfrm flipH="1">
                  <a:off x="2581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1" name="Line 9038"/>
                <p:cNvSpPr>
                  <a:spLocks noChangeShapeType="1"/>
                </p:cNvSpPr>
                <p:nvPr/>
              </p:nvSpPr>
              <p:spPr bwMode="auto">
                <a:xfrm flipH="1">
                  <a:off x="2583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2" name="Line 9037"/>
                <p:cNvSpPr>
                  <a:spLocks noChangeShapeType="1"/>
                </p:cNvSpPr>
                <p:nvPr/>
              </p:nvSpPr>
              <p:spPr bwMode="auto">
                <a:xfrm>
                  <a:off x="2583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3" name="Line 9036"/>
                <p:cNvSpPr>
                  <a:spLocks noChangeShapeType="1"/>
                </p:cNvSpPr>
                <p:nvPr/>
              </p:nvSpPr>
              <p:spPr bwMode="auto">
                <a:xfrm>
                  <a:off x="2583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4" name="Line 9035"/>
                <p:cNvSpPr>
                  <a:spLocks noChangeShapeType="1"/>
                </p:cNvSpPr>
                <p:nvPr/>
              </p:nvSpPr>
              <p:spPr bwMode="auto">
                <a:xfrm>
                  <a:off x="2583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5" name="Line 9034"/>
                <p:cNvSpPr>
                  <a:spLocks noChangeShapeType="1"/>
                </p:cNvSpPr>
                <p:nvPr/>
              </p:nvSpPr>
              <p:spPr bwMode="auto">
                <a:xfrm>
                  <a:off x="2583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6" name="Line 9033"/>
                <p:cNvSpPr>
                  <a:spLocks noChangeShapeType="1"/>
                </p:cNvSpPr>
                <p:nvPr/>
              </p:nvSpPr>
              <p:spPr bwMode="auto">
                <a:xfrm flipV="1">
                  <a:off x="2583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7" name="Line 9032"/>
                <p:cNvSpPr>
                  <a:spLocks noChangeShapeType="1"/>
                </p:cNvSpPr>
                <p:nvPr/>
              </p:nvSpPr>
              <p:spPr bwMode="auto">
                <a:xfrm flipV="1">
                  <a:off x="2581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8" name="Line 9031"/>
                <p:cNvSpPr>
                  <a:spLocks noChangeShapeType="1"/>
                </p:cNvSpPr>
                <p:nvPr/>
              </p:nvSpPr>
              <p:spPr bwMode="auto">
                <a:xfrm flipV="1">
                  <a:off x="2583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9" name="Line 9030"/>
                <p:cNvSpPr>
                  <a:spLocks noChangeShapeType="1"/>
                </p:cNvSpPr>
                <p:nvPr/>
              </p:nvSpPr>
              <p:spPr bwMode="auto">
                <a:xfrm flipV="1">
                  <a:off x="2581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0" name="Line 9029"/>
                <p:cNvSpPr>
                  <a:spLocks noChangeShapeType="1"/>
                </p:cNvSpPr>
                <p:nvPr/>
              </p:nvSpPr>
              <p:spPr bwMode="auto">
                <a:xfrm>
                  <a:off x="2583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9" name="Group 8827"/>
              <p:cNvGrpSpPr>
                <a:grpSpLocks/>
              </p:cNvGrpSpPr>
              <p:nvPr/>
            </p:nvGrpSpPr>
            <p:grpSpPr bwMode="auto">
              <a:xfrm>
                <a:off x="4528" y="4336"/>
                <a:ext cx="2139" cy="687"/>
                <a:chOff x="2277" y="1932"/>
                <a:chExt cx="952" cy="323"/>
              </a:xfrm>
            </p:grpSpPr>
            <p:sp>
              <p:nvSpPr>
                <p:cNvPr id="3921" name="Line 9027"/>
                <p:cNvSpPr>
                  <a:spLocks noChangeShapeType="1"/>
                </p:cNvSpPr>
                <p:nvPr/>
              </p:nvSpPr>
              <p:spPr bwMode="auto">
                <a:xfrm flipV="1">
                  <a:off x="2586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2" name="Line 9026"/>
                <p:cNvSpPr>
                  <a:spLocks noChangeShapeType="1"/>
                </p:cNvSpPr>
                <p:nvPr/>
              </p:nvSpPr>
              <p:spPr bwMode="auto">
                <a:xfrm flipV="1">
                  <a:off x="2586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3" name="Line 9025"/>
                <p:cNvSpPr>
                  <a:spLocks noChangeShapeType="1"/>
                </p:cNvSpPr>
                <p:nvPr/>
              </p:nvSpPr>
              <p:spPr bwMode="auto">
                <a:xfrm flipV="1">
                  <a:off x="2586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4" name="Line 9024"/>
                <p:cNvSpPr>
                  <a:spLocks noChangeShapeType="1"/>
                </p:cNvSpPr>
                <p:nvPr/>
              </p:nvSpPr>
              <p:spPr bwMode="auto">
                <a:xfrm flipV="1">
                  <a:off x="2586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5" name="Line 9023"/>
                <p:cNvSpPr>
                  <a:spLocks noChangeShapeType="1"/>
                </p:cNvSpPr>
                <p:nvPr/>
              </p:nvSpPr>
              <p:spPr bwMode="auto">
                <a:xfrm>
                  <a:off x="2586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6" name="Line 9022"/>
                <p:cNvSpPr>
                  <a:spLocks noChangeShapeType="1"/>
                </p:cNvSpPr>
                <p:nvPr/>
              </p:nvSpPr>
              <p:spPr bwMode="auto">
                <a:xfrm flipV="1">
                  <a:off x="2586" y="2244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7" name="Freeform 9021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8" name="Freeform 9020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9" name="Freeform 9019"/>
                <p:cNvSpPr>
                  <a:spLocks/>
                </p:cNvSpPr>
                <p:nvPr/>
              </p:nvSpPr>
              <p:spPr bwMode="auto">
                <a:xfrm>
                  <a:off x="2586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0" name="Freeform 9018"/>
                <p:cNvSpPr>
                  <a:spLocks/>
                </p:cNvSpPr>
                <p:nvPr/>
              </p:nvSpPr>
              <p:spPr bwMode="auto">
                <a:xfrm>
                  <a:off x="2586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1" name="Freeform 9017"/>
                <p:cNvSpPr>
                  <a:spLocks/>
                </p:cNvSpPr>
                <p:nvPr/>
              </p:nvSpPr>
              <p:spPr bwMode="auto">
                <a:xfrm>
                  <a:off x="2586" y="225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2" name="Freeform 9016"/>
                <p:cNvSpPr>
                  <a:spLocks/>
                </p:cNvSpPr>
                <p:nvPr/>
              </p:nvSpPr>
              <p:spPr bwMode="auto">
                <a:xfrm>
                  <a:off x="2586" y="225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3" name="Rectangle 9015"/>
                <p:cNvSpPr>
                  <a:spLocks noChangeArrowheads="1"/>
                </p:cNvSpPr>
                <p:nvPr/>
              </p:nvSpPr>
              <p:spPr bwMode="auto">
                <a:xfrm>
                  <a:off x="2586" y="2252"/>
                  <a:ext cx="3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4" name="Freeform 9014"/>
                <p:cNvSpPr>
                  <a:spLocks/>
                </p:cNvSpPr>
                <p:nvPr/>
              </p:nvSpPr>
              <p:spPr bwMode="auto">
                <a:xfrm>
                  <a:off x="25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5" name="Freeform 9013"/>
                <p:cNvSpPr>
                  <a:spLocks/>
                </p:cNvSpPr>
                <p:nvPr/>
              </p:nvSpPr>
              <p:spPr bwMode="auto">
                <a:xfrm>
                  <a:off x="25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6" name="Freeform 9012"/>
                <p:cNvSpPr>
                  <a:spLocks/>
                </p:cNvSpPr>
                <p:nvPr/>
              </p:nvSpPr>
              <p:spPr bwMode="auto">
                <a:xfrm>
                  <a:off x="2589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7" name="Freeform 9011"/>
                <p:cNvSpPr>
                  <a:spLocks/>
                </p:cNvSpPr>
                <p:nvPr/>
              </p:nvSpPr>
              <p:spPr bwMode="auto">
                <a:xfrm>
                  <a:off x="2589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8" name="Freeform 9010"/>
                <p:cNvSpPr>
                  <a:spLocks/>
                </p:cNvSpPr>
                <p:nvPr/>
              </p:nvSpPr>
              <p:spPr bwMode="auto">
                <a:xfrm>
                  <a:off x="2589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9" name="Freeform 9009"/>
                <p:cNvSpPr>
                  <a:spLocks/>
                </p:cNvSpPr>
                <p:nvPr/>
              </p:nvSpPr>
              <p:spPr bwMode="auto">
                <a:xfrm>
                  <a:off x="2589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0" name="Freeform 9008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1" name="Freeform 9007"/>
                <p:cNvSpPr>
                  <a:spLocks/>
                </p:cNvSpPr>
                <p:nvPr/>
              </p:nvSpPr>
              <p:spPr bwMode="auto">
                <a:xfrm>
                  <a:off x="2586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2" name="Freeform 9006"/>
                <p:cNvSpPr>
                  <a:spLocks/>
                </p:cNvSpPr>
                <p:nvPr/>
              </p:nvSpPr>
              <p:spPr bwMode="auto">
                <a:xfrm>
                  <a:off x="25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3" name="Freeform 9005"/>
                <p:cNvSpPr>
                  <a:spLocks/>
                </p:cNvSpPr>
                <p:nvPr/>
              </p:nvSpPr>
              <p:spPr bwMode="auto">
                <a:xfrm>
                  <a:off x="2589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4" name="Line 9004"/>
                <p:cNvSpPr>
                  <a:spLocks noChangeShapeType="1"/>
                </p:cNvSpPr>
                <p:nvPr/>
              </p:nvSpPr>
              <p:spPr bwMode="auto">
                <a:xfrm>
                  <a:off x="2581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5" name="Line 9003"/>
                <p:cNvSpPr>
                  <a:spLocks noChangeShapeType="1"/>
                </p:cNvSpPr>
                <p:nvPr/>
              </p:nvSpPr>
              <p:spPr bwMode="auto">
                <a:xfrm>
                  <a:off x="2586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6" name="Line 9002"/>
                <p:cNvSpPr>
                  <a:spLocks noChangeShapeType="1"/>
                </p:cNvSpPr>
                <p:nvPr/>
              </p:nvSpPr>
              <p:spPr bwMode="auto">
                <a:xfrm>
                  <a:off x="2586" y="225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7" name="Line 9001"/>
                <p:cNvSpPr>
                  <a:spLocks noChangeShapeType="1"/>
                </p:cNvSpPr>
                <p:nvPr/>
              </p:nvSpPr>
              <p:spPr bwMode="auto">
                <a:xfrm>
                  <a:off x="2586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8" name="Line 9000"/>
                <p:cNvSpPr>
                  <a:spLocks noChangeShapeType="1"/>
                </p:cNvSpPr>
                <p:nvPr/>
              </p:nvSpPr>
              <p:spPr bwMode="auto">
                <a:xfrm flipV="1">
                  <a:off x="2589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9" name="Line 8999"/>
                <p:cNvSpPr>
                  <a:spLocks noChangeShapeType="1"/>
                </p:cNvSpPr>
                <p:nvPr/>
              </p:nvSpPr>
              <p:spPr bwMode="auto">
                <a:xfrm flipV="1">
                  <a:off x="2589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0" name="Line 8998"/>
                <p:cNvSpPr>
                  <a:spLocks noChangeShapeType="1"/>
                </p:cNvSpPr>
                <p:nvPr/>
              </p:nvSpPr>
              <p:spPr bwMode="auto">
                <a:xfrm>
                  <a:off x="2581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1" name="Line 8997"/>
                <p:cNvSpPr>
                  <a:spLocks noChangeShapeType="1"/>
                </p:cNvSpPr>
                <p:nvPr/>
              </p:nvSpPr>
              <p:spPr bwMode="auto">
                <a:xfrm>
                  <a:off x="2581" y="22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2" name="Line 8996"/>
                <p:cNvSpPr>
                  <a:spLocks noChangeShapeType="1"/>
                </p:cNvSpPr>
                <p:nvPr/>
              </p:nvSpPr>
              <p:spPr bwMode="auto">
                <a:xfrm flipV="1">
                  <a:off x="2581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3" name="Line 8995"/>
                <p:cNvSpPr>
                  <a:spLocks noChangeShapeType="1"/>
                </p:cNvSpPr>
                <p:nvPr/>
              </p:nvSpPr>
              <p:spPr bwMode="auto">
                <a:xfrm>
                  <a:off x="2575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4" name="Line 8994"/>
                <p:cNvSpPr>
                  <a:spLocks noChangeShapeType="1"/>
                </p:cNvSpPr>
                <p:nvPr/>
              </p:nvSpPr>
              <p:spPr bwMode="auto">
                <a:xfrm>
                  <a:off x="2586" y="22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5" name="Line 8993"/>
                <p:cNvSpPr>
                  <a:spLocks noChangeShapeType="1"/>
                </p:cNvSpPr>
                <p:nvPr/>
              </p:nvSpPr>
              <p:spPr bwMode="auto">
                <a:xfrm flipH="1">
                  <a:off x="2586" y="224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6" name="Line 8992"/>
                <p:cNvSpPr>
                  <a:spLocks noChangeShapeType="1"/>
                </p:cNvSpPr>
                <p:nvPr/>
              </p:nvSpPr>
              <p:spPr bwMode="auto">
                <a:xfrm>
                  <a:off x="2586" y="224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7" name="Line 8991"/>
                <p:cNvSpPr>
                  <a:spLocks noChangeShapeType="1"/>
                </p:cNvSpPr>
                <p:nvPr/>
              </p:nvSpPr>
              <p:spPr bwMode="auto">
                <a:xfrm>
                  <a:off x="2586" y="22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8" name="Line 8990"/>
                <p:cNvSpPr>
                  <a:spLocks noChangeShapeType="1"/>
                </p:cNvSpPr>
                <p:nvPr/>
              </p:nvSpPr>
              <p:spPr bwMode="auto">
                <a:xfrm>
                  <a:off x="2570" y="2219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9" name="Line 8989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2241"/>
                  <a:ext cx="3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0" name="Line 8988"/>
                <p:cNvSpPr>
                  <a:spLocks noChangeShapeType="1"/>
                </p:cNvSpPr>
                <p:nvPr/>
              </p:nvSpPr>
              <p:spPr bwMode="auto">
                <a:xfrm flipV="1">
                  <a:off x="2583" y="224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1" name="Line 8987"/>
                <p:cNvSpPr>
                  <a:spLocks noChangeShapeType="1"/>
                </p:cNvSpPr>
                <p:nvPr/>
              </p:nvSpPr>
              <p:spPr bwMode="auto">
                <a:xfrm flipV="1">
                  <a:off x="2581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2" name="Line 8986"/>
                <p:cNvSpPr>
                  <a:spLocks noChangeShapeType="1"/>
                </p:cNvSpPr>
                <p:nvPr/>
              </p:nvSpPr>
              <p:spPr bwMode="auto">
                <a:xfrm flipV="1">
                  <a:off x="2575" y="2241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3" name="Freeform 8985"/>
                <p:cNvSpPr>
                  <a:spLocks/>
                </p:cNvSpPr>
                <p:nvPr/>
              </p:nvSpPr>
              <p:spPr bwMode="auto">
                <a:xfrm>
                  <a:off x="2573" y="2241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4" name="Line 8984"/>
                <p:cNvSpPr>
                  <a:spLocks noChangeShapeType="1"/>
                </p:cNvSpPr>
                <p:nvPr/>
              </p:nvSpPr>
              <p:spPr bwMode="auto">
                <a:xfrm>
                  <a:off x="2573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5" name="Line 8983"/>
                <p:cNvSpPr>
                  <a:spLocks noChangeShapeType="1"/>
                </p:cNvSpPr>
                <p:nvPr/>
              </p:nvSpPr>
              <p:spPr bwMode="auto">
                <a:xfrm flipV="1">
                  <a:off x="257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6" name="Line 8982"/>
                <p:cNvSpPr>
                  <a:spLocks noChangeShapeType="1"/>
                </p:cNvSpPr>
                <p:nvPr/>
              </p:nvSpPr>
              <p:spPr bwMode="auto">
                <a:xfrm>
                  <a:off x="2583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7" name="Line 8981"/>
                <p:cNvSpPr>
                  <a:spLocks noChangeShapeType="1"/>
                </p:cNvSpPr>
                <p:nvPr/>
              </p:nvSpPr>
              <p:spPr bwMode="auto">
                <a:xfrm flipV="1">
                  <a:off x="2583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8" name="Line 8980"/>
                <p:cNvSpPr>
                  <a:spLocks noChangeShapeType="1"/>
                </p:cNvSpPr>
                <p:nvPr/>
              </p:nvSpPr>
              <p:spPr bwMode="auto">
                <a:xfrm>
                  <a:off x="2586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9" name="Line 8979"/>
                <p:cNvSpPr>
                  <a:spLocks noChangeShapeType="1"/>
                </p:cNvSpPr>
                <p:nvPr/>
              </p:nvSpPr>
              <p:spPr bwMode="auto">
                <a:xfrm flipV="1">
                  <a:off x="2586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0" name="Line 8978"/>
                <p:cNvSpPr>
                  <a:spLocks noChangeShapeType="1"/>
                </p:cNvSpPr>
                <p:nvPr/>
              </p:nvSpPr>
              <p:spPr bwMode="auto">
                <a:xfrm flipV="1">
                  <a:off x="2605" y="224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1" name="Line 8977"/>
                <p:cNvSpPr>
                  <a:spLocks noChangeShapeType="1"/>
                </p:cNvSpPr>
                <p:nvPr/>
              </p:nvSpPr>
              <p:spPr bwMode="auto">
                <a:xfrm flipH="1">
                  <a:off x="2602" y="2241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2" name="Line 8976"/>
                <p:cNvSpPr>
                  <a:spLocks noChangeShapeType="1"/>
                </p:cNvSpPr>
                <p:nvPr/>
              </p:nvSpPr>
              <p:spPr bwMode="auto">
                <a:xfrm flipV="1">
                  <a:off x="260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3" name="Line 8975"/>
                <p:cNvSpPr>
                  <a:spLocks noChangeShapeType="1"/>
                </p:cNvSpPr>
                <p:nvPr/>
              </p:nvSpPr>
              <p:spPr bwMode="auto">
                <a:xfrm>
                  <a:off x="260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4" name="Line 8974"/>
                <p:cNvSpPr>
                  <a:spLocks noChangeShapeType="1"/>
                </p:cNvSpPr>
                <p:nvPr/>
              </p:nvSpPr>
              <p:spPr bwMode="auto">
                <a:xfrm flipV="1">
                  <a:off x="2605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5" name="Line 8973"/>
                <p:cNvSpPr>
                  <a:spLocks noChangeShapeType="1"/>
                </p:cNvSpPr>
                <p:nvPr/>
              </p:nvSpPr>
              <p:spPr bwMode="auto">
                <a:xfrm flipV="1">
                  <a:off x="2608" y="223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6" name="Line 8972"/>
                <p:cNvSpPr>
                  <a:spLocks noChangeShapeType="1"/>
                </p:cNvSpPr>
                <p:nvPr/>
              </p:nvSpPr>
              <p:spPr bwMode="auto">
                <a:xfrm>
                  <a:off x="2575" y="2219"/>
                  <a:ext cx="1" cy="3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7" name="Line 8971"/>
                <p:cNvSpPr>
                  <a:spLocks noChangeShapeType="1"/>
                </p:cNvSpPr>
                <p:nvPr/>
              </p:nvSpPr>
              <p:spPr bwMode="auto">
                <a:xfrm flipV="1">
                  <a:off x="2608" y="2241"/>
                  <a:ext cx="2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8" name="Line 8970"/>
                <p:cNvSpPr>
                  <a:spLocks noChangeShapeType="1"/>
                </p:cNvSpPr>
                <p:nvPr/>
              </p:nvSpPr>
              <p:spPr bwMode="auto">
                <a:xfrm flipH="1">
                  <a:off x="2605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9" name="Line 8969"/>
                <p:cNvSpPr>
                  <a:spLocks noChangeShapeType="1"/>
                </p:cNvSpPr>
                <p:nvPr/>
              </p:nvSpPr>
              <p:spPr bwMode="auto">
                <a:xfrm>
                  <a:off x="2608" y="224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0" name="Line 8968"/>
                <p:cNvSpPr>
                  <a:spLocks noChangeShapeType="1"/>
                </p:cNvSpPr>
                <p:nvPr/>
              </p:nvSpPr>
              <p:spPr bwMode="auto">
                <a:xfrm flipH="1">
                  <a:off x="2608" y="2205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1" name="Freeform 8967"/>
                <p:cNvSpPr>
                  <a:spLocks/>
                </p:cNvSpPr>
                <p:nvPr/>
              </p:nvSpPr>
              <p:spPr bwMode="auto">
                <a:xfrm>
                  <a:off x="2613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2" name="Freeform 8966"/>
                <p:cNvSpPr>
                  <a:spLocks/>
                </p:cNvSpPr>
                <p:nvPr/>
              </p:nvSpPr>
              <p:spPr bwMode="auto">
                <a:xfrm>
                  <a:off x="2613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3" name="Freeform 8965"/>
                <p:cNvSpPr>
                  <a:spLocks/>
                </p:cNvSpPr>
                <p:nvPr/>
              </p:nvSpPr>
              <p:spPr bwMode="auto">
                <a:xfrm>
                  <a:off x="2616" y="221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4" name="Freeform 8964"/>
                <p:cNvSpPr>
                  <a:spLocks/>
                </p:cNvSpPr>
                <p:nvPr/>
              </p:nvSpPr>
              <p:spPr bwMode="auto">
                <a:xfrm>
                  <a:off x="2616" y="221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5" name="Freeform 8963"/>
                <p:cNvSpPr>
                  <a:spLocks/>
                </p:cNvSpPr>
                <p:nvPr/>
              </p:nvSpPr>
              <p:spPr bwMode="auto">
                <a:xfrm>
                  <a:off x="2616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6" name="Freeform 8962"/>
                <p:cNvSpPr>
                  <a:spLocks/>
                </p:cNvSpPr>
                <p:nvPr/>
              </p:nvSpPr>
              <p:spPr bwMode="auto">
                <a:xfrm>
                  <a:off x="2616" y="22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7" name="Freeform 8961"/>
                <p:cNvSpPr>
                  <a:spLocks/>
                </p:cNvSpPr>
                <p:nvPr/>
              </p:nvSpPr>
              <p:spPr bwMode="auto">
                <a:xfrm>
                  <a:off x="2613" y="2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8" name="Freeform 8960"/>
                <p:cNvSpPr>
                  <a:spLocks/>
                </p:cNvSpPr>
                <p:nvPr/>
              </p:nvSpPr>
              <p:spPr bwMode="auto">
                <a:xfrm>
                  <a:off x="2613" y="2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9" name="Freeform 8959"/>
                <p:cNvSpPr>
                  <a:spLocks/>
                </p:cNvSpPr>
                <p:nvPr/>
              </p:nvSpPr>
              <p:spPr bwMode="auto">
                <a:xfrm>
                  <a:off x="2616" y="2205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0" name="Freeform 8958"/>
                <p:cNvSpPr>
                  <a:spLocks/>
                </p:cNvSpPr>
                <p:nvPr/>
              </p:nvSpPr>
              <p:spPr bwMode="auto">
                <a:xfrm>
                  <a:off x="2616" y="2205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1" name="Freeform 8957"/>
                <p:cNvSpPr>
                  <a:spLocks/>
                </p:cNvSpPr>
                <p:nvPr/>
              </p:nvSpPr>
              <p:spPr bwMode="auto">
                <a:xfrm>
                  <a:off x="2616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2" name="Freeform 8956"/>
                <p:cNvSpPr>
                  <a:spLocks/>
                </p:cNvSpPr>
                <p:nvPr/>
              </p:nvSpPr>
              <p:spPr bwMode="auto">
                <a:xfrm>
                  <a:off x="2616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3" name="Freeform 8955"/>
                <p:cNvSpPr>
                  <a:spLocks/>
                </p:cNvSpPr>
                <p:nvPr/>
              </p:nvSpPr>
              <p:spPr bwMode="auto">
                <a:xfrm>
                  <a:off x="2613" y="220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4" name="Freeform 8954"/>
                <p:cNvSpPr>
                  <a:spLocks/>
                </p:cNvSpPr>
                <p:nvPr/>
              </p:nvSpPr>
              <p:spPr bwMode="auto">
                <a:xfrm>
                  <a:off x="2613" y="220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5" name="Freeform 8953"/>
                <p:cNvSpPr>
                  <a:spLocks/>
                </p:cNvSpPr>
                <p:nvPr/>
              </p:nvSpPr>
              <p:spPr bwMode="auto">
                <a:xfrm>
                  <a:off x="2624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6" name="Freeform 8952"/>
                <p:cNvSpPr>
                  <a:spLocks/>
                </p:cNvSpPr>
                <p:nvPr/>
              </p:nvSpPr>
              <p:spPr bwMode="auto">
                <a:xfrm>
                  <a:off x="2624" y="22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7" name="Freeform 8951"/>
                <p:cNvSpPr>
                  <a:spLocks/>
                </p:cNvSpPr>
                <p:nvPr/>
              </p:nvSpPr>
              <p:spPr bwMode="auto">
                <a:xfrm>
                  <a:off x="2618" y="2208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8" name="Freeform 8950"/>
                <p:cNvSpPr>
                  <a:spLocks/>
                </p:cNvSpPr>
                <p:nvPr/>
              </p:nvSpPr>
              <p:spPr bwMode="auto">
                <a:xfrm>
                  <a:off x="2618" y="2208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9" name="Freeform 8949"/>
                <p:cNvSpPr>
                  <a:spLocks/>
                </p:cNvSpPr>
                <p:nvPr/>
              </p:nvSpPr>
              <p:spPr bwMode="auto">
                <a:xfrm>
                  <a:off x="2610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0" name="Freeform 8948"/>
                <p:cNvSpPr>
                  <a:spLocks/>
                </p:cNvSpPr>
                <p:nvPr/>
              </p:nvSpPr>
              <p:spPr bwMode="auto">
                <a:xfrm>
                  <a:off x="2610" y="222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1" name="Freeform 8947"/>
                <p:cNvSpPr>
                  <a:spLocks/>
                </p:cNvSpPr>
                <p:nvPr/>
              </p:nvSpPr>
              <p:spPr bwMode="auto">
                <a:xfrm>
                  <a:off x="2626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2" name="Freeform 8946"/>
                <p:cNvSpPr>
                  <a:spLocks/>
                </p:cNvSpPr>
                <p:nvPr/>
              </p:nvSpPr>
              <p:spPr bwMode="auto">
                <a:xfrm>
                  <a:off x="2626" y="22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3" name="Freeform 8945"/>
                <p:cNvSpPr>
                  <a:spLocks/>
                </p:cNvSpPr>
                <p:nvPr/>
              </p:nvSpPr>
              <p:spPr bwMode="auto">
                <a:xfrm>
                  <a:off x="2624" y="224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4" name="Freeform 8944"/>
                <p:cNvSpPr>
                  <a:spLocks/>
                </p:cNvSpPr>
                <p:nvPr/>
              </p:nvSpPr>
              <p:spPr bwMode="auto">
                <a:xfrm>
                  <a:off x="2624" y="224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5" name="Freeform 8943"/>
                <p:cNvSpPr>
                  <a:spLocks/>
                </p:cNvSpPr>
                <p:nvPr/>
              </p:nvSpPr>
              <p:spPr bwMode="auto">
                <a:xfrm>
                  <a:off x="2621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6" name="Freeform 8942"/>
                <p:cNvSpPr>
                  <a:spLocks/>
                </p:cNvSpPr>
                <p:nvPr/>
              </p:nvSpPr>
              <p:spPr bwMode="auto">
                <a:xfrm>
                  <a:off x="2621" y="22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7" name="Freeform 8941"/>
                <p:cNvSpPr>
                  <a:spLocks/>
                </p:cNvSpPr>
                <p:nvPr/>
              </p:nvSpPr>
              <p:spPr bwMode="auto">
                <a:xfrm>
                  <a:off x="262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8" name="Freeform 8940"/>
                <p:cNvSpPr>
                  <a:spLocks/>
                </p:cNvSpPr>
                <p:nvPr/>
              </p:nvSpPr>
              <p:spPr bwMode="auto">
                <a:xfrm>
                  <a:off x="262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9" name="Freeform 8939"/>
                <p:cNvSpPr>
                  <a:spLocks/>
                </p:cNvSpPr>
                <p:nvPr/>
              </p:nvSpPr>
              <p:spPr bwMode="auto">
                <a:xfrm>
                  <a:off x="2624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0" name="Freeform 8938"/>
                <p:cNvSpPr>
                  <a:spLocks/>
                </p:cNvSpPr>
                <p:nvPr/>
              </p:nvSpPr>
              <p:spPr bwMode="auto">
                <a:xfrm>
                  <a:off x="2624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1" name="Freeform 8937"/>
                <p:cNvSpPr>
                  <a:spLocks/>
                </p:cNvSpPr>
                <p:nvPr/>
              </p:nvSpPr>
              <p:spPr bwMode="auto">
                <a:xfrm>
                  <a:off x="262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2" name="Freeform 8936"/>
                <p:cNvSpPr>
                  <a:spLocks/>
                </p:cNvSpPr>
                <p:nvPr/>
              </p:nvSpPr>
              <p:spPr bwMode="auto">
                <a:xfrm>
                  <a:off x="262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3" name="Freeform 8935"/>
                <p:cNvSpPr>
                  <a:spLocks/>
                </p:cNvSpPr>
                <p:nvPr/>
              </p:nvSpPr>
              <p:spPr bwMode="auto">
                <a:xfrm>
                  <a:off x="262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4" name="Freeform 8934"/>
                <p:cNvSpPr>
                  <a:spLocks/>
                </p:cNvSpPr>
                <p:nvPr/>
              </p:nvSpPr>
              <p:spPr bwMode="auto">
                <a:xfrm>
                  <a:off x="2626" y="22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5" name="Freeform 8933"/>
                <p:cNvSpPr>
                  <a:spLocks/>
                </p:cNvSpPr>
                <p:nvPr/>
              </p:nvSpPr>
              <p:spPr bwMode="auto">
                <a:xfrm>
                  <a:off x="2624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6" name="Freeform 8932"/>
                <p:cNvSpPr>
                  <a:spLocks/>
                </p:cNvSpPr>
                <p:nvPr/>
              </p:nvSpPr>
              <p:spPr bwMode="auto">
                <a:xfrm>
                  <a:off x="2624" y="224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7" name="Freeform 8931"/>
                <p:cNvSpPr>
                  <a:spLocks/>
                </p:cNvSpPr>
                <p:nvPr/>
              </p:nvSpPr>
              <p:spPr bwMode="auto">
                <a:xfrm>
                  <a:off x="262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8" name="Freeform 8930"/>
                <p:cNvSpPr>
                  <a:spLocks/>
                </p:cNvSpPr>
                <p:nvPr/>
              </p:nvSpPr>
              <p:spPr bwMode="auto">
                <a:xfrm>
                  <a:off x="2621" y="2247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9" name="Freeform 8929"/>
                <p:cNvSpPr>
                  <a:spLocks/>
                </p:cNvSpPr>
                <p:nvPr/>
              </p:nvSpPr>
              <p:spPr bwMode="auto">
                <a:xfrm>
                  <a:off x="2621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0" name="Freeform 8928"/>
                <p:cNvSpPr>
                  <a:spLocks/>
                </p:cNvSpPr>
                <p:nvPr/>
              </p:nvSpPr>
              <p:spPr bwMode="auto">
                <a:xfrm>
                  <a:off x="2621" y="22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1" name="Freeform 8927"/>
                <p:cNvSpPr>
                  <a:spLocks/>
                </p:cNvSpPr>
                <p:nvPr/>
              </p:nvSpPr>
              <p:spPr bwMode="auto">
                <a:xfrm>
                  <a:off x="2624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2" name="Freeform 8926"/>
                <p:cNvSpPr>
                  <a:spLocks/>
                </p:cNvSpPr>
                <p:nvPr/>
              </p:nvSpPr>
              <p:spPr bwMode="auto">
                <a:xfrm>
                  <a:off x="2624" y="224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3" name="Freeform 8925"/>
                <p:cNvSpPr>
                  <a:spLocks/>
                </p:cNvSpPr>
                <p:nvPr/>
              </p:nvSpPr>
              <p:spPr bwMode="auto">
                <a:xfrm>
                  <a:off x="262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4" name="Freeform 8924"/>
                <p:cNvSpPr>
                  <a:spLocks/>
                </p:cNvSpPr>
                <p:nvPr/>
              </p:nvSpPr>
              <p:spPr bwMode="auto">
                <a:xfrm>
                  <a:off x="262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5" name="Rectangle 8923"/>
                <p:cNvSpPr>
                  <a:spLocks noChangeArrowheads="1"/>
                </p:cNvSpPr>
                <p:nvPr/>
              </p:nvSpPr>
              <p:spPr bwMode="auto">
                <a:xfrm>
                  <a:off x="2621" y="2249"/>
                  <a:ext cx="5" cy="0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6" name="Line 8922"/>
                <p:cNvSpPr>
                  <a:spLocks noChangeShapeType="1"/>
                </p:cNvSpPr>
                <p:nvPr/>
              </p:nvSpPr>
              <p:spPr bwMode="auto">
                <a:xfrm>
                  <a:off x="2618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7" name="Line 8921"/>
                <p:cNvSpPr>
                  <a:spLocks noChangeShapeType="1"/>
                </p:cNvSpPr>
                <p:nvPr/>
              </p:nvSpPr>
              <p:spPr bwMode="auto">
                <a:xfrm>
                  <a:off x="2616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8" name="Line 8920"/>
                <p:cNvSpPr>
                  <a:spLocks noChangeShapeType="1"/>
                </p:cNvSpPr>
                <p:nvPr/>
              </p:nvSpPr>
              <p:spPr bwMode="auto">
                <a:xfrm>
                  <a:off x="2616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9" name="Line 8919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0" name="Line 8918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1" name="Line 8917"/>
                <p:cNvSpPr>
                  <a:spLocks noChangeShapeType="1"/>
                </p:cNvSpPr>
                <p:nvPr/>
              </p:nvSpPr>
              <p:spPr bwMode="auto">
                <a:xfrm>
                  <a:off x="2616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2" name="Line 8916"/>
                <p:cNvSpPr>
                  <a:spLocks noChangeShapeType="1"/>
                </p:cNvSpPr>
                <p:nvPr/>
              </p:nvSpPr>
              <p:spPr bwMode="auto">
                <a:xfrm>
                  <a:off x="2621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3" name="Line 8915"/>
                <p:cNvSpPr>
                  <a:spLocks noChangeShapeType="1"/>
                </p:cNvSpPr>
                <p:nvPr/>
              </p:nvSpPr>
              <p:spPr bwMode="auto">
                <a:xfrm>
                  <a:off x="2613" y="2205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4" name="Line 8914"/>
                <p:cNvSpPr>
                  <a:spLocks noChangeShapeType="1"/>
                </p:cNvSpPr>
                <p:nvPr/>
              </p:nvSpPr>
              <p:spPr bwMode="auto">
                <a:xfrm>
                  <a:off x="2618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5" name="Line 8913"/>
                <p:cNvSpPr>
                  <a:spLocks noChangeShapeType="1"/>
                </p:cNvSpPr>
                <p:nvPr/>
              </p:nvSpPr>
              <p:spPr bwMode="auto">
                <a:xfrm>
                  <a:off x="2613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6" name="Line 8912"/>
                <p:cNvSpPr>
                  <a:spLocks noChangeShapeType="1"/>
                </p:cNvSpPr>
                <p:nvPr/>
              </p:nvSpPr>
              <p:spPr bwMode="auto">
                <a:xfrm>
                  <a:off x="2613" y="2205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7" name="Line 8911"/>
                <p:cNvSpPr>
                  <a:spLocks noChangeShapeType="1"/>
                </p:cNvSpPr>
                <p:nvPr/>
              </p:nvSpPr>
              <p:spPr bwMode="auto">
                <a:xfrm>
                  <a:off x="2616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8" name="Line 8910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9" name="Line 8909"/>
                <p:cNvSpPr>
                  <a:spLocks noChangeShapeType="1"/>
                </p:cNvSpPr>
                <p:nvPr/>
              </p:nvSpPr>
              <p:spPr bwMode="auto">
                <a:xfrm>
                  <a:off x="2618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0" name="Line 8908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1" name="Line 8907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2" name="Line 8906"/>
                <p:cNvSpPr>
                  <a:spLocks noChangeShapeType="1"/>
                </p:cNvSpPr>
                <p:nvPr/>
              </p:nvSpPr>
              <p:spPr bwMode="auto">
                <a:xfrm>
                  <a:off x="2616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3" name="Line 8905"/>
                <p:cNvSpPr>
                  <a:spLocks noChangeShapeType="1"/>
                </p:cNvSpPr>
                <p:nvPr/>
              </p:nvSpPr>
              <p:spPr bwMode="auto">
                <a:xfrm>
                  <a:off x="2616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4" name="Line 8904"/>
                <p:cNvSpPr>
                  <a:spLocks noChangeShapeType="1"/>
                </p:cNvSpPr>
                <p:nvPr/>
              </p:nvSpPr>
              <p:spPr bwMode="auto">
                <a:xfrm>
                  <a:off x="2616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5" name="Line 8903"/>
                <p:cNvSpPr>
                  <a:spLocks noChangeShapeType="1"/>
                </p:cNvSpPr>
                <p:nvPr/>
              </p:nvSpPr>
              <p:spPr bwMode="auto">
                <a:xfrm>
                  <a:off x="2616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6" name="Line 8902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7" name="Line 8901"/>
                <p:cNvSpPr>
                  <a:spLocks noChangeShapeType="1"/>
                </p:cNvSpPr>
                <p:nvPr/>
              </p:nvSpPr>
              <p:spPr bwMode="auto">
                <a:xfrm>
                  <a:off x="2618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8" name="Line 8900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9" name="Line 8899"/>
                <p:cNvSpPr>
                  <a:spLocks noChangeShapeType="1"/>
                </p:cNvSpPr>
                <p:nvPr/>
              </p:nvSpPr>
              <p:spPr bwMode="auto">
                <a:xfrm>
                  <a:off x="2613" y="2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0" name="Line 8898"/>
                <p:cNvSpPr>
                  <a:spLocks noChangeShapeType="1"/>
                </p:cNvSpPr>
                <p:nvPr/>
              </p:nvSpPr>
              <p:spPr bwMode="auto">
                <a:xfrm>
                  <a:off x="2621" y="220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1" name="Line 8897"/>
                <p:cNvSpPr>
                  <a:spLocks noChangeShapeType="1"/>
                </p:cNvSpPr>
                <p:nvPr/>
              </p:nvSpPr>
              <p:spPr bwMode="auto">
                <a:xfrm>
                  <a:off x="2621" y="22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2" name="Line 8896"/>
                <p:cNvSpPr>
                  <a:spLocks noChangeShapeType="1"/>
                </p:cNvSpPr>
                <p:nvPr/>
              </p:nvSpPr>
              <p:spPr bwMode="auto">
                <a:xfrm flipV="1">
                  <a:off x="2621" y="220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3" name="Line 8895"/>
                <p:cNvSpPr>
                  <a:spLocks noChangeShapeType="1"/>
                </p:cNvSpPr>
                <p:nvPr/>
              </p:nvSpPr>
              <p:spPr bwMode="auto">
                <a:xfrm>
                  <a:off x="2621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4" name="Line 8894"/>
                <p:cNvSpPr>
                  <a:spLocks noChangeShapeType="1"/>
                </p:cNvSpPr>
                <p:nvPr/>
              </p:nvSpPr>
              <p:spPr bwMode="auto">
                <a:xfrm>
                  <a:off x="2621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5" name="Line 8893"/>
                <p:cNvSpPr>
                  <a:spLocks noChangeShapeType="1"/>
                </p:cNvSpPr>
                <p:nvPr/>
              </p:nvSpPr>
              <p:spPr bwMode="auto">
                <a:xfrm flipH="1">
                  <a:off x="2613" y="2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6" name="Line 8892"/>
                <p:cNvSpPr>
                  <a:spLocks noChangeShapeType="1"/>
                </p:cNvSpPr>
                <p:nvPr/>
              </p:nvSpPr>
              <p:spPr bwMode="auto">
                <a:xfrm>
                  <a:off x="2621" y="22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7" name="Line 8891"/>
                <p:cNvSpPr>
                  <a:spLocks noChangeShapeType="1"/>
                </p:cNvSpPr>
                <p:nvPr/>
              </p:nvSpPr>
              <p:spPr bwMode="auto">
                <a:xfrm flipH="1">
                  <a:off x="2613" y="224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8" name="Line 8890"/>
                <p:cNvSpPr>
                  <a:spLocks noChangeShapeType="1"/>
                </p:cNvSpPr>
                <p:nvPr/>
              </p:nvSpPr>
              <p:spPr bwMode="auto">
                <a:xfrm>
                  <a:off x="2616" y="224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9" name="Line 8889"/>
                <p:cNvSpPr>
                  <a:spLocks noChangeShapeType="1"/>
                </p:cNvSpPr>
                <p:nvPr/>
              </p:nvSpPr>
              <p:spPr bwMode="auto">
                <a:xfrm flipH="1">
                  <a:off x="2624" y="2241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0" name="Line 8888"/>
                <p:cNvSpPr>
                  <a:spLocks noChangeShapeType="1"/>
                </p:cNvSpPr>
                <p:nvPr/>
              </p:nvSpPr>
              <p:spPr bwMode="auto">
                <a:xfrm>
                  <a:off x="2618" y="2210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1" name="Line 8887"/>
                <p:cNvSpPr>
                  <a:spLocks noChangeShapeType="1"/>
                </p:cNvSpPr>
                <p:nvPr/>
              </p:nvSpPr>
              <p:spPr bwMode="auto">
                <a:xfrm flipV="1">
                  <a:off x="2613" y="2210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2" name="Line 8886"/>
                <p:cNvSpPr>
                  <a:spLocks noChangeShapeType="1"/>
                </p:cNvSpPr>
                <p:nvPr/>
              </p:nvSpPr>
              <p:spPr bwMode="auto">
                <a:xfrm flipH="1">
                  <a:off x="2621" y="224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3" name="Line 8885"/>
                <p:cNvSpPr>
                  <a:spLocks noChangeShapeType="1"/>
                </p:cNvSpPr>
                <p:nvPr/>
              </p:nvSpPr>
              <p:spPr bwMode="auto">
                <a:xfrm flipH="1">
                  <a:off x="2624" y="224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4" name="Line 8884"/>
                <p:cNvSpPr>
                  <a:spLocks noChangeShapeType="1"/>
                </p:cNvSpPr>
                <p:nvPr/>
              </p:nvSpPr>
              <p:spPr bwMode="auto">
                <a:xfrm>
                  <a:off x="2624" y="224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5" name="Line 8883"/>
                <p:cNvSpPr>
                  <a:spLocks noChangeShapeType="1"/>
                </p:cNvSpPr>
                <p:nvPr/>
              </p:nvSpPr>
              <p:spPr bwMode="auto">
                <a:xfrm>
                  <a:off x="2624" y="2247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6" name="Line 8882"/>
                <p:cNvSpPr>
                  <a:spLocks noChangeShapeType="1"/>
                </p:cNvSpPr>
                <p:nvPr/>
              </p:nvSpPr>
              <p:spPr bwMode="auto">
                <a:xfrm>
                  <a:off x="2624" y="2247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7" name="Line 8881"/>
                <p:cNvSpPr>
                  <a:spLocks noChangeShapeType="1"/>
                </p:cNvSpPr>
                <p:nvPr/>
              </p:nvSpPr>
              <p:spPr bwMode="auto">
                <a:xfrm>
                  <a:off x="2624" y="22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8" name="Line 8880"/>
                <p:cNvSpPr>
                  <a:spLocks noChangeShapeType="1"/>
                </p:cNvSpPr>
                <p:nvPr/>
              </p:nvSpPr>
              <p:spPr bwMode="auto">
                <a:xfrm flipH="1">
                  <a:off x="2618" y="224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9" name="Line 8879"/>
                <p:cNvSpPr>
                  <a:spLocks noChangeShapeType="1"/>
                </p:cNvSpPr>
                <p:nvPr/>
              </p:nvSpPr>
              <p:spPr bwMode="auto">
                <a:xfrm>
                  <a:off x="2613" y="224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0" name="Line 8878"/>
                <p:cNvSpPr>
                  <a:spLocks noChangeShapeType="1"/>
                </p:cNvSpPr>
                <p:nvPr/>
              </p:nvSpPr>
              <p:spPr bwMode="auto">
                <a:xfrm>
                  <a:off x="2616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1" name="Line 8877"/>
                <p:cNvSpPr>
                  <a:spLocks noChangeShapeType="1"/>
                </p:cNvSpPr>
                <p:nvPr/>
              </p:nvSpPr>
              <p:spPr bwMode="auto">
                <a:xfrm>
                  <a:off x="2624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2" name="Line 8876"/>
                <p:cNvSpPr>
                  <a:spLocks noChangeShapeType="1"/>
                </p:cNvSpPr>
                <p:nvPr/>
              </p:nvSpPr>
              <p:spPr bwMode="auto">
                <a:xfrm flipV="1">
                  <a:off x="2621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3" name="Line 8875"/>
                <p:cNvSpPr>
                  <a:spLocks noChangeShapeType="1"/>
                </p:cNvSpPr>
                <p:nvPr/>
              </p:nvSpPr>
              <p:spPr bwMode="auto">
                <a:xfrm flipV="1">
                  <a:off x="2624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4" name="Line 8874"/>
                <p:cNvSpPr>
                  <a:spLocks noChangeShapeType="1"/>
                </p:cNvSpPr>
                <p:nvPr/>
              </p:nvSpPr>
              <p:spPr bwMode="auto">
                <a:xfrm flipV="1">
                  <a:off x="2621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5" name="Line 8873"/>
                <p:cNvSpPr>
                  <a:spLocks noChangeShapeType="1"/>
                </p:cNvSpPr>
                <p:nvPr/>
              </p:nvSpPr>
              <p:spPr bwMode="auto">
                <a:xfrm flipV="1">
                  <a:off x="2624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6" name="Line 8872"/>
                <p:cNvSpPr>
                  <a:spLocks noChangeShapeType="1"/>
                </p:cNvSpPr>
                <p:nvPr/>
              </p:nvSpPr>
              <p:spPr bwMode="auto">
                <a:xfrm>
                  <a:off x="2621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7" name="Line 8871"/>
                <p:cNvSpPr>
                  <a:spLocks noChangeShapeType="1"/>
                </p:cNvSpPr>
                <p:nvPr/>
              </p:nvSpPr>
              <p:spPr bwMode="auto">
                <a:xfrm>
                  <a:off x="2613" y="22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8" name="Freeform 8870"/>
                <p:cNvSpPr>
                  <a:spLocks/>
                </p:cNvSpPr>
                <p:nvPr/>
              </p:nvSpPr>
              <p:spPr bwMode="auto">
                <a:xfrm>
                  <a:off x="262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9" name="Freeform 8869"/>
                <p:cNvSpPr>
                  <a:spLocks/>
                </p:cNvSpPr>
                <p:nvPr/>
              </p:nvSpPr>
              <p:spPr bwMode="auto">
                <a:xfrm>
                  <a:off x="2626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0" name="Freeform 8868"/>
                <p:cNvSpPr>
                  <a:spLocks/>
                </p:cNvSpPr>
                <p:nvPr/>
              </p:nvSpPr>
              <p:spPr bwMode="auto">
                <a:xfrm>
                  <a:off x="2613" y="2241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1" name="Line 8867"/>
                <p:cNvSpPr>
                  <a:spLocks noChangeShapeType="1"/>
                </p:cNvSpPr>
                <p:nvPr/>
              </p:nvSpPr>
              <p:spPr bwMode="auto">
                <a:xfrm>
                  <a:off x="2626" y="22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2" name="Line 8866"/>
                <p:cNvSpPr>
                  <a:spLocks noChangeShapeType="1"/>
                </p:cNvSpPr>
                <p:nvPr/>
              </p:nvSpPr>
              <p:spPr bwMode="auto">
                <a:xfrm>
                  <a:off x="2626" y="224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3" name="Line 8865"/>
                <p:cNvSpPr>
                  <a:spLocks noChangeShapeType="1"/>
                </p:cNvSpPr>
                <p:nvPr/>
              </p:nvSpPr>
              <p:spPr bwMode="auto">
                <a:xfrm flipV="1">
                  <a:off x="2626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4" name="Line 8864"/>
                <p:cNvSpPr>
                  <a:spLocks noChangeShapeType="1"/>
                </p:cNvSpPr>
                <p:nvPr/>
              </p:nvSpPr>
              <p:spPr bwMode="auto">
                <a:xfrm flipV="1">
                  <a:off x="2626" y="224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5" name="Line 8863"/>
                <p:cNvSpPr>
                  <a:spLocks noChangeShapeType="1"/>
                </p:cNvSpPr>
                <p:nvPr/>
              </p:nvSpPr>
              <p:spPr bwMode="auto">
                <a:xfrm flipV="1">
                  <a:off x="2626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6" name="Line 8862"/>
                <p:cNvSpPr>
                  <a:spLocks noChangeShapeType="1"/>
                </p:cNvSpPr>
                <p:nvPr/>
              </p:nvSpPr>
              <p:spPr bwMode="auto">
                <a:xfrm flipV="1">
                  <a:off x="2626" y="2247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7" name="Line 8861"/>
                <p:cNvSpPr>
                  <a:spLocks noChangeShapeType="1"/>
                </p:cNvSpPr>
                <p:nvPr/>
              </p:nvSpPr>
              <p:spPr bwMode="auto">
                <a:xfrm>
                  <a:off x="2624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8" name="Line 8860"/>
                <p:cNvSpPr>
                  <a:spLocks noChangeShapeType="1"/>
                </p:cNvSpPr>
                <p:nvPr/>
              </p:nvSpPr>
              <p:spPr bwMode="auto">
                <a:xfrm flipH="1" flipV="1">
                  <a:off x="2618" y="2241"/>
                  <a:ext cx="3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9" name="Line 8859"/>
                <p:cNvSpPr>
                  <a:spLocks noChangeShapeType="1"/>
                </p:cNvSpPr>
                <p:nvPr/>
              </p:nvSpPr>
              <p:spPr bwMode="auto">
                <a:xfrm>
                  <a:off x="2613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0" name="Line 8858"/>
                <p:cNvSpPr>
                  <a:spLocks noChangeShapeType="1"/>
                </p:cNvSpPr>
                <p:nvPr/>
              </p:nvSpPr>
              <p:spPr bwMode="auto">
                <a:xfrm flipV="1">
                  <a:off x="2616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1" name="Line 8857"/>
                <p:cNvSpPr>
                  <a:spLocks noChangeShapeType="1"/>
                </p:cNvSpPr>
                <p:nvPr/>
              </p:nvSpPr>
              <p:spPr bwMode="auto">
                <a:xfrm flipV="1">
                  <a:off x="2616" y="2241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2" name="Line 8856"/>
                <p:cNvSpPr>
                  <a:spLocks noChangeShapeType="1"/>
                </p:cNvSpPr>
                <p:nvPr/>
              </p:nvSpPr>
              <p:spPr bwMode="auto">
                <a:xfrm>
                  <a:off x="2624" y="2227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3" name="Line 8855"/>
                <p:cNvSpPr>
                  <a:spLocks noChangeShapeType="1"/>
                </p:cNvSpPr>
                <p:nvPr/>
              </p:nvSpPr>
              <p:spPr bwMode="auto">
                <a:xfrm flipV="1">
                  <a:off x="2624" y="2241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4" name="Line 8854"/>
                <p:cNvSpPr>
                  <a:spLocks noChangeShapeType="1"/>
                </p:cNvSpPr>
                <p:nvPr/>
              </p:nvSpPr>
              <p:spPr bwMode="auto">
                <a:xfrm>
                  <a:off x="2626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5" name="Line 8853"/>
                <p:cNvSpPr>
                  <a:spLocks noChangeShapeType="1"/>
                </p:cNvSpPr>
                <p:nvPr/>
              </p:nvSpPr>
              <p:spPr bwMode="auto">
                <a:xfrm flipV="1">
                  <a:off x="2624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6" name="Line 8852"/>
                <p:cNvSpPr>
                  <a:spLocks noChangeShapeType="1"/>
                </p:cNvSpPr>
                <p:nvPr/>
              </p:nvSpPr>
              <p:spPr bwMode="auto">
                <a:xfrm flipV="1">
                  <a:off x="2626" y="22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7" name="Freeform 8851"/>
                <p:cNvSpPr>
                  <a:spLocks/>
                </p:cNvSpPr>
                <p:nvPr/>
              </p:nvSpPr>
              <p:spPr bwMode="auto">
                <a:xfrm>
                  <a:off x="2610" y="2185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8" name="Freeform 8850"/>
                <p:cNvSpPr>
                  <a:spLocks/>
                </p:cNvSpPr>
                <p:nvPr/>
              </p:nvSpPr>
              <p:spPr bwMode="auto">
                <a:xfrm>
                  <a:off x="2610" y="2185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9" name="Line 8849"/>
                <p:cNvSpPr>
                  <a:spLocks noChangeShapeType="1"/>
                </p:cNvSpPr>
                <p:nvPr/>
              </p:nvSpPr>
              <p:spPr bwMode="auto">
                <a:xfrm>
                  <a:off x="2608" y="2157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0" name="Line 8848"/>
                <p:cNvSpPr>
                  <a:spLocks noChangeShapeType="1"/>
                </p:cNvSpPr>
                <p:nvPr/>
              </p:nvSpPr>
              <p:spPr bwMode="auto">
                <a:xfrm>
                  <a:off x="2608" y="193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1" name="Freeform 8847"/>
                <p:cNvSpPr>
                  <a:spLocks/>
                </p:cNvSpPr>
                <p:nvPr/>
              </p:nvSpPr>
              <p:spPr bwMode="auto">
                <a:xfrm>
                  <a:off x="2436" y="218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2" name="Freeform 8846"/>
                <p:cNvSpPr>
                  <a:spLocks/>
                </p:cNvSpPr>
                <p:nvPr/>
              </p:nvSpPr>
              <p:spPr bwMode="auto">
                <a:xfrm>
                  <a:off x="2436" y="218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3" name="Line 8845"/>
                <p:cNvSpPr>
                  <a:spLocks noChangeShapeType="1"/>
                </p:cNvSpPr>
                <p:nvPr/>
              </p:nvSpPr>
              <p:spPr bwMode="auto">
                <a:xfrm>
                  <a:off x="2438" y="2180"/>
                  <a:ext cx="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4" name="Line 8844"/>
                <p:cNvSpPr>
                  <a:spLocks noChangeShapeType="1"/>
                </p:cNvSpPr>
                <p:nvPr/>
              </p:nvSpPr>
              <p:spPr bwMode="auto">
                <a:xfrm>
                  <a:off x="2438" y="2180"/>
                  <a:ext cx="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5" name="Line 8843"/>
                <p:cNvSpPr>
                  <a:spLocks noChangeShapeType="1"/>
                </p:cNvSpPr>
                <p:nvPr/>
              </p:nvSpPr>
              <p:spPr bwMode="auto">
                <a:xfrm>
                  <a:off x="2277" y="2199"/>
                  <a:ext cx="10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6" name="Line 8842"/>
                <p:cNvSpPr>
                  <a:spLocks noChangeShapeType="1"/>
                </p:cNvSpPr>
                <p:nvPr/>
              </p:nvSpPr>
              <p:spPr bwMode="auto">
                <a:xfrm>
                  <a:off x="2387" y="2199"/>
                  <a:ext cx="4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7" name="Freeform 8841"/>
                <p:cNvSpPr>
                  <a:spLocks/>
                </p:cNvSpPr>
                <p:nvPr/>
              </p:nvSpPr>
              <p:spPr bwMode="auto">
                <a:xfrm>
                  <a:off x="3228" y="197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8" name="Freeform 8840"/>
                <p:cNvSpPr>
                  <a:spLocks/>
                </p:cNvSpPr>
                <p:nvPr/>
              </p:nvSpPr>
              <p:spPr bwMode="auto">
                <a:xfrm>
                  <a:off x="3228" y="197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9" name="Line 8839"/>
                <p:cNvSpPr>
                  <a:spLocks noChangeShapeType="1"/>
                </p:cNvSpPr>
                <p:nvPr/>
              </p:nvSpPr>
              <p:spPr bwMode="auto">
                <a:xfrm flipH="1">
                  <a:off x="2559" y="2157"/>
                  <a:ext cx="14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0" name="Line 8838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1" name="Line 8837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2" name="Line 8836"/>
                <p:cNvSpPr>
                  <a:spLocks noChangeShapeType="1"/>
                </p:cNvSpPr>
                <p:nvPr/>
              </p:nvSpPr>
              <p:spPr bwMode="auto">
                <a:xfrm flipH="1">
                  <a:off x="2567" y="2183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3" name="Line 8835"/>
                <p:cNvSpPr>
                  <a:spLocks noChangeShapeType="1"/>
                </p:cNvSpPr>
                <p:nvPr/>
              </p:nvSpPr>
              <p:spPr bwMode="auto">
                <a:xfrm>
                  <a:off x="2495" y="2188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4" name="Line 8834"/>
                <p:cNvSpPr>
                  <a:spLocks noChangeShapeType="1"/>
                </p:cNvSpPr>
                <p:nvPr/>
              </p:nvSpPr>
              <p:spPr bwMode="auto">
                <a:xfrm>
                  <a:off x="2524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5" name="Line 8833"/>
                <p:cNvSpPr>
                  <a:spLocks noChangeShapeType="1"/>
                </p:cNvSpPr>
                <p:nvPr/>
              </p:nvSpPr>
              <p:spPr bwMode="auto">
                <a:xfrm>
                  <a:off x="2495" y="2177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6" name="Line 8832"/>
                <p:cNvSpPr>
                  <a:spLocks noChangeShapeType="1"/>
                </p:cNvSpPr>
                <p:nvPr/>
              </p:nvSpPr>
              <p:spPr bwMode="auto">
                <a:xfrm>
                  <a:off x="2492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7" name="Line 8831"/>
                <p:cNvSpPr>
                  <a:spLocks noChangeShapeType="1"/>
                </p:cNvSpPr>
                <p:nvPr/>
              </p:nvSpPr>
              <p:spPr bwMode="auto">
                <a:xfrm flipH="1">
                  <a:off x="2492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8" name="Line 8830"/>
                <p:cNvSpPr>
                  <a:spLocks noChangeShapeType="1"/>
                </p:cNvSpPr>
                <p:nvPr/>
              </p:nvSpPr>
              <p:spPr bwMode="auto">
                <a:xfrm>
                  <a:off x="2492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9" name="Line 8829"/>
                <p:cNvSpPr>
                  <a:spLocks noChangeShapeType="1"/>
                </p:cNvSpPr>
                <p:nvPr/>
              </p:nvSpPr>
              <p:spPr bwMode="auto">
                <a:xfrm flipH="1">
                  <a:off x="2489" y="2183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0" name="Line 8828"/>
                <p:cNvSpPr>
                  <a:spLocks noChangeShapeType="1"/>
                </p:cNvSpPr>
                <p:nvPr/>
              </p:nvSpPr>
              <p:spPr bwMode="auto">
                <a:xfrm>
                  <a:off x="2447" y="2188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0" name="Group 8626"/>
              <p:cNvGrpSpPr>
                <a:grpSpLocks/>
              </p:cNvGrpSpPr>
              <p:nvPr/>
            </p:nvGrpSpPr>
            <p:grpSpPr bwMode="auto">
              <a:xfrm>
                <a:off x="4528" y="4233"/>
                <a:ext cx="750" cy="678"/>
                <a:chOff x="2277" y="1884"/>
                <a:chExt cx="334" cy="319"/>
              </a:xfrm>
            </p:grpSpPr>
            <p:sp>
              <p:nvSpPr>
                <p:cNvPr id="3721" name="Line 8826"/>
                <p:cNvSpPr>
                  <a:spLocks noChangeShapeType="1"/>
                </p:cNvSpPr>
                <p:nvPr/>
              </p:nvSpPr>
              <p:spPr bwMode="auto">
                <a:xfrm flipH="1">
                  <a:off x="2447" y="2188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2" name="Line 8825"/>
                <p:cNvSpPr>
                  <a:spLocks noChangeShapeType="1"/>
                </p:cNvSpPr>
                <p:nvPr/>
              </p:nvSpPr>
              <p:spPr bwMode="auto">
                <a:xfrm flipH="1">
                  <a:off x="2468" y="2199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3" name="Line 8824"/>
                <p:cNvSpPr>
                  <a:spLocks noChangeShapeType="1"/>
                </p:cNvSpPr>
                <p:nvPr/>
              </p:nvSpPr>
              <p:spPr bwMode="auto">
                <a:xfrm flipH="1">
                  <a:off x="2468" y="2191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4" name="Line 8823"/>
                <p:cNvSpPr>
                  <a:spLocks noChangeShapeType="1"/>
                </p:cNvSpPr>
                <p:nvPr/>
              </p:nvSpPr>
              <p:spPr bwMode="auto">
                <a:xfrm flipH="1">
                  <a:off x="2468" y="2194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5" name="Line 8822"/>
                <p:cNvSpPr>
                  <a:spLocks noChangeShapeType="1"/>
                </p:cNvSpPr>
                <p:nvPr/>
              </p:nvSpPr>
              <p:spPr bwMode="auto">
                <a:xfrm flipH="1">
                  <a:off x="2468" y="2188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6" name="Line 8821"/>
                <p:cNvSpPr>
                  <a:spLocks noChangeShapeType="1"/>
                </p:cNvSpPr>
                <p:nvPr/>
              </p:nvSpPr>
              <p:spPr bwMode="auto">
                <a:xfrm flipH="1">
                  <a:off x="2447" y="2185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7" name="Line 8820"/>
                <p:cNvSpPr>
                  <a:spLocks noChangeShapeType="1"/>
                </p:cNvSpPr>
                <p:nvPr/>
              </p:nvSpPr>
              <p:spPr bwMode="auto">
                <a:xfrm flipH="1">
                  <a:off x="2447" y="2183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8" name="Line 8819"/>
                <p:cNvSpPr>
                  <a:spLocks noChangeShapeType="1"/>
                </p:cNvSpPr>
                <p:nvPr/>
              </p:nvSpPr>
              <p:spPr bwMode="auto">
                <a:xfrm flipH="1">
                  <a:off x="2447" y="2183"/>
                  <a:ext cx="4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9" name="Line 8818"/>
                <p:cNvSpPr>
                  <a:spLocks noChangeShapeType="1"/>
                </p:cNvSpPr>
                <p:nvPr/>
              </p:nvSpPr>
              <p:spPr bwMode="auto">
                <a:xfrm flipH="1">
                  <a:off x="2447" y="2180"/>
                  <a:ext cx="4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0" name="Line 8817"/>
                <p:cNvSpPr>
                  <a:spLocks noChangeShapeType="1"/>
                </p:cNvSpPr>
                <p:nvPr/>
              </p:nvSpPr>
              <p:spPr bwMode="auto">
                <a:xfrm>
                  <a:off x="2527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1" name="Line 8816"/>
                <p:cNvSpPr>
                  <a:spLocks noChangeShapeType="1"/>
                </p:cNvSpPr>
                <p:nvPr/>
              </p:nvSpPr>
              <p:spPr bwMode="auto">
                <a:xfrm flipV="1">
                  <a:off x="2573" y="1932"/>
                  <a:ext cx="1" cy="22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2" name="Line 8815"/>
                <p:cNvSpPr>
                  <a:spLocks noChangeShapeType="1"/>
                </p:cNvSpPr>
                <p:nvPr/>
              </p:nvSpPr>
              <p:spPr bwMode="auto">
                <a:xfrm>
                  <a:off x="2540" y="1884"/>
                  <a:ext cx="1" cy="28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3" name="Line 8814"/>
                <p:cNvSpPr>
                  <a:spLocks noChangeShapeType="1"/>
                </p:cNvSpPr>
                <p:nvPr/>
              </p:nvSpPr>
              <p:spPr bwMode="auto">
                <a:xfrm>
                  <a:off x="2559" y="1884"/>
                  <a:ext cx="1" cy="28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4" name="Line 8813"/>
                <p:cNvSpPr>
                  <a:spLocks noChangeShapeType="1"/>
                </p:cNvSpPr>
                <p:nvPr/>
              </p:nvSpPr>
              <p:spPr bwMode="auto">
                <a:xfrm>
                  <a:off x="2573" y="1932"/>
                  <a:ext cx="1" cy="22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5" name="Line 8812"/>
                <p:cNvSpPr>
                  <a:spLocks noChangeShapeType="1"/>
                </p:cNvSpPr>
                <p:nvPr/>
              </p:nvSpPr>
              <p:spPr bwMode="auto">
                <a:xfrm>
                  <a:off x="2589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6" name="Line 8811"/>
                <p:cNvSpPr>
                  <a:spLocks noChangeShapeType="1"/>
                </p:cNvSpPr>
                <p:nvPr/>
              </p:nvSpPr>
              <p:spPr bwMode="auto">
                <a:xfrm>
                  <a:off x="2586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7" name="Line 8810"/>
                <p:cNvSpPr>
                  <a:spLocks noChangeShapeType="1"/>
                </p:cNvSpPr>
                <p:nvPr/>
              </p:nvSpPr>
              <p:spPr bwMode="auto">
                <a:xfrm>
                  <a:off x="2592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8" name="Line 8809"/>
                <p:cNvSpPr>
                  <a:spLocks noChangeShapeType="1"/>
                </p:cNvSpPr>
                <p:nvPr/>
              </p:nvSpPr>
              <p:spPr bwMode="auto">
                <a:xfrm>
                  <a:off x="2592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9" name="Line 8808"/>
                <p:cNvSpPr>
                  <a:spLocks noChangeShapeType="1"/>
                </p:cNvSpPr>
                <p:nvPr/>
              </p:nvSpPr>
              <p:spPr bwMode="auto">
                <a:xfrm>
                  <a:off x="2594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0" name="Line 8807"/>
                <p:cNvSpPr>
                  <a:spLocks noChangeShapeType="1"/>
                </p:cNvSpPr>
                <p:nvPr/>
              </p:nvSpPr>
              <p:spPr bwMode="auto">
                <a:xfrm>
                  <a:off x="2594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1" name="Line 8806"/>
                <p:cNvSpPr>
                  <a:spLocks noChangeShapeType="1"/>
                </p:cNvSpPr>
                <p:nvPr/>
              </p:nvSpPr>
              <p:spPr bwMode="auto">
                <a:xfrm>
                  <a:off x="2600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2" name="Line 8805"/>
                <p:cNvSpPr>
                  <a:spLocks noChangeShapeType="1"/>
                </p:cNvSpPr>
                <p:nvPr/>
              </p:nvSpPr>
              <p:spPr bwMode="auto">
                <a:xfrm>
                  <a:off x="2600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3" name="Line 8804"/>
                <p:cNvSpPr>
                  <a:spLocks noChangeShapeType="1"/>
                </p:cNvSpPr>
                <p:nvPr/>
              </p:nvSpPr>
              <p:spPr bwMode="auto">
                <a:xfrm>
                  <a:off x="2602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4" name="Line 8803"/>
                <p:cNvSpPr>
                  <a:spLocks noChangeShapeType="1"/>
                </p:cNvSpPr>
                <p:nvPr/>
              </p:nvSpPr>
              <p:spPr bwMode="auto">
                <a:xfrm>
                  <a:off x="2602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5" name="Line 8802"/>
                <p:cNvSpPr>
                  <a:spLocks noChangeShapeType="1"/>
                </p:cNvSpPr>
                <p:nvPr/>
              </p:nvSpPr>
              <p:spPr bwMode="auto">
                <a:xfrm>
                  <a:off x="2608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6" name="Line 8801"/>
                <p:cNvSpPr>
                  <a:spLocks noChangeShapeType="1"/>
                </p:cNvSpPr>
                <p:nvPr/>
              </p:nvSpPr>
              <p:spPr bwMode="auto">
                <a:xfrm>
                  <a:off x="2608" y="1929"/>
                  <a:ext cx="1" cy="26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7" name="Line 8800"/>
                <p:cNvSpPr>
                  <a:spLocks noChangeShapeType="1"/>
                </p:cNvSpPr>
                <p:nvPr/>
              </p:nvSpPr>
              <p:spPr bwMode="auto">
                <a:xfrm>
                  <a:off x="2565" y="218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8" name="Line 8799"/>
                <p:cNvSpPr>
                  <a:spLocks noChangeShapeType="1"/>
                </p:cNvSpPr>
                <p:nvPr/>
              </p:nvSpPr>
              <p:spPr bwMode="auto">
                <a:xfrm flipH="1">
                  <a:off x="2567" y="219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9" name="Line 8798"/>
                <p:cNvSpPr>
                  <a:spLocks noChangeShapeType="1"/>
                </p:cNvSpPr>
                <p:nvPr/>
              </p:nvSpPr>
              <p:spPr bwMode="auto">
                <a:xfrm flipH="1">
                  <a:off x="2530" y="2188"/>
                  <a:ext cx="4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0" name="Line 8797"/>
                <p:cNvSpPr>
                  <a:spLocks noChangeShapeType="1"/>
                </p:cNvSpPr>
                <p:nvPr/>
              </p:nvSpPr>
              <p:spPr bwMode="auto">
                <a:xfrm flipH="1">
                  <a:off x="2562" y="220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1" name="Line 8796"/>
                <p:cNvSpPr>
                  <a:spLocks noChangeShapeType="1"/>
                </p:cNvSpPr>
                <p:nvPr/>
              </p:nvSpPr>
              <p:spPr bwMode="auto">
                <a:xfrm flipH="1">
                  <a:off x="2562" y="220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2" name="Line 8795"/>
                <p:cNvSpPr>
                  <a:spLocks noChangeShapeType="1"/>
                </p:cNvSpPr>
                <p:nvPr/>
              </p:nvSpPr>
              <p:spPr bwMode="auto">
                <a:xfrm flipH="1">
                  <a:off x="2562" y="219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3" name="Line 8794"/>
                <p:cNvSpPr>
                  <a:spLocks noChangeShapeType="1"/>
                </p:cNvSpPr>
                <p:nvPr/>
              </p:nvSpPr>
              <p:spPr bwMode="auto">
                <a:xfrm flipH="1">
                  <a:off x="2565" y="219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4" name="Line 8793"/>
                <p:cNvSpPr>
                  <a:spLocks noChangeShapeType="1"/>
                </p:cNvSpPr>
                <p:nvPr/>
              </p:nvSpPr>
              <p:spPr bwMode="auto">
                <a:xfrm>
                  <a:off x="2567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5" name="Line 8792"/>
                <p:cNvSpPr>
                  <a:spLocks noChangeShapeType="1"/>
                </p:cNvSpPr>
                <p:nvPr/>
              </p:nvSpPr>
              <p:spPr bwMode="auto">
                <a:xfrm>
                  <a:off x="2567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6" name="Line 8791"/>
                <p:cNvSpPr>
                  <a:spLocks noChangeShapeType="1"/>
                </p:cNvSpPr>
                <p:nvPr/>
              </p:nvSpPr>
              <p:spPr bwMode="auto">
                <a:xfrm flipV="1">
                  <a:off x="2570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7" name="Line 8790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8" name="Line 8789"/>
                <p:cNvSpPr>
                  <a:spLocks noChangeShapeType="1"/>
                </p:cNvSpPr>
                <p:nvPr/>
              </p:nvSpPr>
              <p:spPr bwMode="auto">
                <a:xfrm>
                  <a:off x="2562" y="216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9" name="Line 8788"/>
                <p:cNvSpPr>
                  <a:spLocks noChangeShapeType="1"/>
                </p:cNvSpPr>
                <p:nvPr/>
              </p:nvSpPr>
              <p:spPr bwMode="auto">
                <a:xfrm>
                  <a:off x="2562" y="216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0" name="Line 8787"/>
                <p:cNvSpPr>
                  <a:spLocks noChangeShapeType="1"/>
                </p:cNvSpPr>
                <p:nvPr/>
              </p:nvSpPr>
              <p:spPr bwMode="auto">
                <a:xfrm>
                  <a:off x="2562" y="216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1" name="Line 8786"/>
                <p:cNvSpPr>
                  <a:spLocks noChangeShapeType="1"/>
                </p:cNvSpPr>
                <p:nvPr/>
              </p:nvSpPr>
              <p:spPr bwMode="auto">
                <a:xfrm flipH="1">
                  <a:off x="2559" y="2171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2" name="Freeform 8785"/>
                <p:cNvSpPr>
                  <a:spLocks/>
                </p:cNvSpPr>
                <p:nvPr/>
              </p:nvSpPr>
              <p:spPr bwMode="auto">
                <a:xfrm>
                  <a:off x="2562" y="216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3" name="Freeform 8784"/>
                <p:cNvSpPr>
                  <a:spLocks/>
                </p:cNvSpPr>
                <p:nvPr/>
              </p:nvSpPr>
              <p:spPr bwMode="auto">
                <a:xfrm>
                  <a:off x="2562" y="216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4" name="Line 8783"/>
                <p:cNvSpPr>
                  <a:spLocks noChangeShapeType="1"/>
                </p:cNvSpPr>
                <p:nvPr/>
              </p:nvSpPr>
              <p:spPr bwMode="auto">
                <a:xfrm>
                  <a:off x="2565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5" name="Line 8782"/>
                <p:cNvSpPr>
                  <a:spLocks noChangeShapeType="1"/>
                </p:cNvSpPr>
                <p:nvPr/>
              </p:nvSpPr>
              <p:spPr bwMode="auto">
                <a:xfrm>
                  <a:off x="256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6" name="Line 8781"/>
                <p:cNvSpPr>
                  <a:spLocks noChangeShapeType="1"/>
                </p:cNvSpPr>
                <p:nvPr/>
              </p:nvSpPr>
              <p:spPr bwMode="auto">
                <a:xfrm>
                  <a:off x="2565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7" name="Line 8780"/>
                <p:cNvSpPr>
                  <a:spLocks noChangeShapeType="1"/>
                </p:cNvSpPr>
                <p:nvPr/>
              </p:nvSpPr>
              <p:spPr bwMode="auto">
                <a:xfrm>
                  <a:off x="2565" y="2177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8" name="Line 8779"/>
                <p:cNvSpPr>
                  <a:spLocks noChangeShapeType="1"/>
                </p:cNvSpPr>
                <p:nvPr/>
              </p:nvSpPr>
              <p:spPr bwMode="auto">
                <a:xfrm flipH="1">
                  <a:off x="2551" y="2183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9" name="Line 8778"/>
                <p:cNvSpPr>
                  <a:spLocks noChangeShapeType="1"/>
                </p:cNvSpPr>
                <p:nvPr/>
              </p:nvSpPr>
              <p:spPr bwMode="auto">
                <a:xfrm>
                  <a:off x="2562" y="2169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0" name="Line 8777"/>
                <p:cNvSpPr>
                  <a:spLocks noChangeShapeType="1"/>
                </p:cNvSpPr>
                <p:nvPr/>
              </p:nvSpPr>
              <p:spPr bwMode="auto">
                <a:xfrm>
                  <a:off x="2562" y="216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1" name="Line 8776"/>
                <p:cNvSpPr>
                  <a:spLocks noChangeShapeType="1"/>
                </p:cNvSpPr>
                <p:nvPr/>
              </p:nvSpPr>
              <p:spPr bwMode="auto">
                <a:xfrm>
                  <a:off x="2532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2" name="Line 8775"/>
                <p:cNvSpPr>
                  <a:spLocks noChangeShapeType="1"/>
                </p:cNvSpPr>
                <p:nvPr/>
              </p:nvSpPr>
              <p:spPr bwMode="auto">
                <a:xfrm flipH="1">
                  <a:off x="2530" y="218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3" name="Freeform 8774"/>
                <p:cNvSpPr>
                  <a:spLocks/>
                </p:cNvSpPr>
                <p:nvPr/>
              </p:nvSpPr>
              <p:spPr bwMode="auto">
                <a:xfrm>
                  <a:off x="2532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4" name="Freeform 8773"/>
                <p:cNvSpPr>
                  <a:spLocks/>
                </p:cNvSpPr>
                <p:nvPr/>
              </p:nvSpPr>
              <p:spPr bwMode="auto">
                <a:xfrm>
                  <a:off x="2532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5" name="Freeform 8772"/>
                <p:cNvSpPr>
                  <a:spLocks/>
                </p:cNvSpPr>
                <p:nvPr/>
              </p:nvSpPr>
              <p:spPr bwMode="auto">
                <a:xfrm>
                  <a:off x="2532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6" name="Freeform 8771"/>
                <p:cNvSpPr>
                  <a:spLocks/>
                </p:cNvSpPr>
                <p:nvPr/>
              </p:nvSpPr>
              <p:spPr bwMode="auto">
                <a:xfrm>
                  <a:off x="2532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7" name="Freeform 8770"/>
                <p:cNvSpPr>
                  <a:spLocks/>
                </p:cNvSpPr>
                <p:nvPr/>
              </p:nvSpPr>
              <p:spPr bwMode="auto">
                <a:xfrm>
                  <a:off x="2532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8" name="Freeform 8769"/>
                <p:cNvSpPr>
                  <a:spLocks/>
                </p:cNvSpPr>
                <p:nvPr/>
              </p:nvSpPr>
              <p:spPr bwMode="auto">
                <a:xfrm>
                  <a:off x="2532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9" name="Freeform 8768"/>
                <p:cNvSpPr>
                  <a:spLocks/>
                </p:cNvSpPr>
                <p:nvPr/>
              </p:nvSpPr>
              <p:spPr bwMode="auto">
                <a:xfrm>
                  <a:off x="2538" y="216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0" name="Freeform 8767"/>
                <p:cNvSpPr>
                  <a:spLocks/>
                </p:cNvSpPr>
                <p:nvPr/>
              </p:nvSpPr>
              <p:spPr bwMode="auto">
                <a:xfrm>
                  <a:off x="2538" y="216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1" name="Line 8766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2" name="Line 8765"/>
                <p:cNvSpPr>
                  <a:spLocks noChangeShapeType="1"/>
                </p:cNvSpPr>
                <p:nvPr/>
              </p:nvSpPr>
              <p:spPr bwMode="auto">
                <a:xfrm flipH="1" flipV="1">
                  <a:off x="2527" y="2183"/>
                  <a:ext cx="3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3" name="Line 8764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4" name="Line 8763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5" name="Line 8762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6" name="Line 8761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7" name="Line 8760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8" name="Line 8759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9" name="Line 8758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0" name="Line 8757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1" name="Line 8756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2" name="Line 8755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3" name="Line 8754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4" name="Line 8753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5" name="Line 8752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6" name="Line 8751"/>
                <p:cNvSpPr>
                  <a:spLocks noChangeShapeType="1"/>
                </p:cNvSpPr>
                <p:nvPr/>
              </p:nvSpPr>
              <p:spPr bwMode="auto">
                <a:xfrm flipV="1">
                  <a:off x="2532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7" name="Line 8750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8" name="Line 8749"/>
                <p:cNvSpPr>
                  <a:spLocks noChangeShapeType="1"/>
                </p:cNvSpPr>
                <p:nvPr/>
              </p:nvSpPr>
              <p:spPr bwMode="auto">
                <a:xfrm>
                  <a:off x="2532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9" name="Line 8748"/>
                <p:cNvSpPr>
                  <a:spLocks noChangeShapeType="1"/>
                </p:cNvSpPr>
                <p:nvPr/>
              </p:nvSpPr>
              <p:spPr bwMode="auto">
                <a:xfrm flipH="1">
                  <a:off x="2530" y="2183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0" name="Line 8747"/>
                <p:cNvSpPr>
                  <a:spLocks noChangeShapeType="1"/>
                </p:cNvSpPr>
                <p:nvPr/>
              </p:nvSpPr>
              <p:spPr bwMode="auto">
                <a:xfrm>
                  <a:off x="2538" y="216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1" name="Line 8746"/>
                <p:cNvSpPr>
                  <a:spLocks noChangeShapeType="1"/>
                </p:cNvSpPr>
                <p:nvPr/>
              </p:nvSpPr>
              <p:spPr bwMode="auto">
                <a:xfrm>
                  <a:off x="2538" y="216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2" name="Line 8745"/>
                <p:cNvSpPr>
                  <a:spLocks noChangeShapeType="1"/>
                </p:cNvSpPr>
                <p:nvPr/>
              </p:nvSpPr>
              <p:spPr bwMode="auto">
                <a:xfrm flipH="1">
                  <a:off x="2532" y="2183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3" name="Line 8744"/>
                <p:cNvSpPr>
                  <a:spLocks noChangeShapeType="1"/>
                </p:cNvSpPr>
                <p:nvPr/>
              </p:nvSpPr>
              <p:spPr bwMode="auto">
                <a:xfrm flipV="1">
                  <a:off x="2535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4" name="Line 8743"/>
                <p:cNvSpPr>
                  <a:spLocks noChangeShapeType="1"/>
                </p:cNvSpPr>
                <p:nvPr/>
              </p:nvSpPr>
              <p:spPr bwMode="auto">
                <a:xfrm flipV="1">
                  <a:off x="2538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5" name="Line 8742"/>
                <p:cNvSpPr>
                  <a:spLocks noChangeShapeType="1"/>
                </p:cNvSpPr>
                <p:nvPr/>
              </p:nvSpPr>
              <p:spPr bwMode="auto">
                <a:xfrm>
                  <a:off x="2532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6" name="Line 8741"/>
                <p:cNvSpPr>
                  <a:spLocks noChangeShapeType="1"/>
                </p:cNvSpPr>
                <p:nvPr/>
              </p:nvSpPr>
              <p:spPr bwMode="auto">
                <a:xfrm>
                  <a:off x="2538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7" name="Line 8740"/>
                <p:cNvSpPr>
                  <a:spLocks noChangeShapeType="1"/>
                </p:cNvSpPr>
                <p:nvPr/>
              </p:nvSpPr>
              <p:spPr bwMode="auto">
                <a:xfrm>
                  <a:off x="2532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8" name="Line 8739"/>
                <p:cNvSpPr>
                  <a:spLocks noChangeShapeType="1"/>
                </p:cNvSpPr>
                <p:nvPr/>
              </p:nvSpPr>
              <p:spPr bwMode="auto">
                <a:xfrm>
                  <a:off x="2535" y="218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9" name="Line 8738"/>
                <p:cNvSpPr>
                  <a:spLocks noChangeShapeType="1"/>
                </p:cNvSpPr>
                <p:nvPr/>
              </p:nvSpPr>
              <p:spPr bwMode="auto">
                <a:xfrm>
                  <a:off x="2532" y="218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0" name="Line 8737"/>
                <p:cNvSpPr>
                  <a:spLocks noChangeShapeType="1"/>
                </p:cNvSpPr>
                <p:nvPr/>
              </p:nvSpPr>
              <p:spPr bwMode="auto">
                <a:xfrm flipV="1">
                  <a:off x="2532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1" name="Line 8736"/>
                <p:cNvSpPr>
                  <a:spLocks noChangeShapeType="1"/>
                </p:cNvSpPr>
                <p:nvPr/>
              </p:nvSpPr>
              <p:spPr bwMode="auto">
                <a:xfrm flipV="1">
                  <a:off x="2538" y="218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2" name="Line 8735"/>
                <p:cNvSpPr>
                  <a:spLocks noChangeShapeType="1"/>
                </p:cNvSpPr>
                <p:nvPr/>
              </p:nvSpPr>
              <p:spPr bwMode="auto">
                <a:xfrm>
                  <a:off x="2538" y="2169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3" name="Line 8734"/>
                <p:cNvSpPr>
                  <a:spLocks noChangeShapeType="1"/>
                </p:cNvSpPr>
                <p:nvPr/>
              </p:nvSpPr>
              <p:spPr bwMode="auto">
                <a:xfrm flipV="1">
                  <a:off x="2538" y="2169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4" name="Line 8733"/>
                <p:cNvSpPr>
                  <a:spLocks noChangeShapeType="1"/>
                </p:cNvSpPr>
                <p:nvPr/>
              </p:nvSpPr>
              <p:spPr bwMode="auto">
                <a:xfrm>
                  <a:off x="2538" y="2166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5" name="Line 8732"/>
                <p:cNvSpPr>
                  <a:spLocks noChangeShapeType="1"/>
                </p:cNvSpPr>
                <p:nvPr/>
              </p:nvSpPr>
              <p:spPr bwMode="auto">
                <a:xfrm>
                  <a:off x="2538" y="2169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6" name="Line 8731"/>
                <p:cNvSpPr>
                  <a:spLocks noChangeShapeType="1"/>
                </p:cNvSpPr>
                <p:nvPr/>
              </p:nvSpPr>
              <p:spPr bwMode="auto">
                <a:xfrm>
                  <a:off x="2535" y="2183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7" name="Line 8730"/>
                <p:cNvSpPr>
                  <a:spLocks noChangeShapeType="1"/>
                </p:cNvSpPr>
                <p:nvPr/>
              </p:nvSpPr>
              <p:spPr bwMode="auto">
                <a:xfrm>
                  <a:off x="2535" y="217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8" name="Freeform 8729"/>
                <p:cNvSpPr>
                  <a:spLocks/>
                </p:cNvSpPr>
                <p:nvPr/>
              </p:nvSpPr>
              <p:spPr bwMode="auto">
                <a:xfrm>
                  <a:off x="2570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9" name="Freeform 8728"/>
                <p:cNvSpPr>
                  <a:spLocks/>
                </p:cNvSpPr>
                <p:nvPr/>
              </p:nvSpPr>
              <p:spPr bwMode="auto">
                <a:xfrm>
                  <a:off x="2570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0" name="Freeform 8727"/>
                <p:cNvSpPr>
                  <a:spLocks/>
                </p:cNvSpPr>
                <p:nvPr/>
              </p:nvSpPr>
              <p:spPr bwMode="auto">
                <a:xfrm>
                  <a:off x="2570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1" name="Freeform 8726"/>
                <p:cNvSpPr>
                  <a:spLocks/>
                </p:cNvSpPr>
                <p:nvPr/>
              </p:nvSpPr>
              <p:spPr bwMode="auto">
                <a:xfrm>
                  <a:off x="2570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2" name="Freeform 8725"/>
                <p:cNvSpPr>
                  <a:spLocks/>
                </p:cNvSpPr>
                <p:nvPr/>
              </p:nvSpPr>
              <p:spPr bwMode="auto">
                <a:xfrm>
                  <a:off x="2570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3" name="Freeform 8724"/>
                <p:cNvSpPr>
                  <a:spLocks/>
                </p:cNvSpPr>
                <p:nvPr/>
              </p:nvSpPr>
              <p:spPr bwMode="auto">
                <a:xfrm>
                  <a:off x="2570" y="21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4" name="Freeform 8723"/>
                <p:cNvSpPr>
                  <a:spLocks/>
                </p:cNvSpPr>
                <p:nvPr/>
              </p:nvSpPr>
              <p:spPr bwMode="auto">
                <a:xfrm>
                  <a:off x="2608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5" name="Freeform 8722"/>
                <p:cNvSpPr>
                  <a:spLocks/>
                </p:cNvSpPr>
                <p:nvPr/>
              </p:nvSpPr>
              <p:spPr bwMode="auto">
                <a:xfrm>
                  <a:off x="2608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6" name="Freeform 8721"/>
                <p:cNvSpPr>
                  <a:spLocks/>
                </p:cNvSpPr>
                <p:nvPr/>
              </p:nvSpPr>
              <p:spPr bwMode="auto">
                <a:xfrm>
                  <a:off x="2578" y="220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7" name="Freeform 8720"/>
                <p:cNvSpPr>
                  <a:spLocks/>
                </p:cNvSpPr>
                <p:nvPr/>
              </p:nvSpPr>
              <p:spPr bwMode="auto">
                <a:xfrm>
                  <a:off x="2578" y="220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8" name="Freeform 8719"/>
                <p:cNvSpPr>
                  <a:spLocks/>
                </p:cNvSpPr>
                <p:nvPr/>
              </p:nvSpPr>
              <p:spPr bwMode="auto">
                <a:xfrm>
                  <a:off x="2578" y="22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9" name="Freeform 8718"/>
                <p:cNvSpPr>
                  <a:spLocks/>
                </p:cNvSpPr>
                <p:nvPr/>
              </p:nvSpPr>
              <p:spPr bwMode="auto">
                <a:xfrm>
                  <a:off x="2578" y="22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0" name="Freeform 8717"/>
                <p:cNvSpPr>
                  <a:spLocks/>
                </p:cNvSpPr>
                <p:nvPr/>
              </p:nvSpPr>
              <p:spPr bwMode="auto">
                <a:xfrm>
                  <a:off x="2578" y="22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1" name="Freeform 8716"/>
                <p:cNvSpPr>
                  <a:spLocks/>
                </p:cNvSpPr>
                <p:nvPr/>
              </p:nvSpPr>
              <p:spPr bwMode="auto">
                <a:xfrm>
                  <a:off x="2578" y="22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2" name="Freeform 8715"/>
                <p:cNvSpPr>
                  <a:spLocks/>
                </p:cNvSpPr>
                <p:nvPr/>
              </p:nvSpPr>
              <p:spPr bwMode="auto">
                <a:xfrm>
                  <a:off x="2578" y="2185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3" name="Freeform 8714"/>
                <p:cNvSpPr>
                  <a:spLocks/>
                </p:cNvSpPr>
                <p:nvPr/>
              </p:nvSpPr>
              <p:spPr bwMode="auto">
                <a:xfrm>
                  <a:off x="2578" y="2185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4" name="Freeform 8713"/>
                <p:cNvSpPr>
                  <a:spLocks/>
                </p:cNvSpPr>
                <p:nvPr/>
              </p:nvSpPr>
              <p:spPr bwMode="auto">
                <a:xfrm>
                  <a:off x="2578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5" name="Freeform 8712"/>
                <p:cNvSpPr>
                  <a:spLocks/>
                </p:cNvSpPr>
                <p:nvPr/>
              </p:nvSpPr>
              <p:spPr bwMode="auto">
                <a:xfrm>
                  <a:off x="2578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6" name="Freeform 8711"/>
                <p:cNvSpPr>
                  <a:spLocks/>
                </p:cNvSpPr>
                <p:nvPr/>
              </p:nvSpPr>
              <p:spPr bwMode="auto">
                <a:xfrm>
                  <a:off x="2578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7" name="Freeform 8710"/>
                <p:cNvSpPr>
                  <a:spLocks/>
                </p:cNvSpPr>
                <p:nvPr/>
              </p:nvSpPr>
              <p:spPr bwMode="auto">
                <a:xfrm>
                  <a:off x="2578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8" name="Freeform 8709"/>
                <p:cNvSpPr>
                  <a:spLocks/>
                </p:cNvSpPr>
                <p:nvPr/>
              </p:nvSpPr>
              <p:spPr bwMode="auto">
                <a:xfrm>
                  <a:off x="2578" y="2191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9" name="Freeform 8708"/>
                <p:cNvSpPr>
                  <a:spLocks/>
                </p:cNvSpPr>
                <p:nvPr/>
              </p:nvSpPr>
              <p:spPr bwMode="auto">
                <a:xfrm>
                  <a:off x="2578" y="2191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0" name="Freeform 8707"/>
                <p:cNvSpPr>
                  <a:spLocks/>
                </p:cNvSpPr>
                <p:nvPr/>
              </p:nvSpPr>
              <p:spPr bwMode="auto">
                <a:xfrm>
                  <a:off x="2586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1" name="Freeform 8706"/>
                <p:cNvSpPr>
                  <a:spLocks/>
                </p:cNvSpPr>
                <p:nvPr/>
              </p:nvSpPr>
              <p:spPr bwMode="auto">
                <a:xfrm>
                  <a:off x="2586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2" name="Freeform 8705"/>
                <p:cNvSpPr>
                  <a:spLocks/>
                </p:cNvSpPr>
                <p:nvPr/>
              </p:nvSpPr>
              <p:spPr bwMode="auto">
                <a:xfrm>
                  <a:off x="2583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3" name="Freeform 8704"/>
                <p:cNvSpPr>
                  <a:spLocks/>
                </p:cNvSpPr>
                <p:nvPr/>
              </p:nvSpPr>
              <p:spPr bwMode="auto">
                <a:xfrm>
                  <a:off x="2583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4" name="Freeform 8703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5" name="Freeform 8702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6" name="Freeform 8701"/>
                <p:cNvSpPr>
                  <a:spLocks/>
                </p:cNvSpPr>
                <p:nvPr/>
              </p:nvSpPr>
              <p:spPr bwMode="auto">
                <a:xfrm>
                  <a:off x="2573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7" name="Freeform 8700"/>
                <p:cNvSpPr>
                  <a:spLocks/>
                </p:cNvSpPr>
                <p:nvPr/>
              </p:nvSpPr>
              <p:spPr bwMode="auto">
                <a:xfrm>
                  <a:off x="2573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8" name="Freeform 8699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9" name="Freeform 8698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0" name="Freeform 8697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1" name="Freeform 8696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2" name="Freeform 8695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3" name="Freeform 8694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4" name="Freeform 8693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5" name="Freeform 8692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6" name="Freeform 8691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7" name="Freeform 8690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8" name="Freeform 8689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9" name="Freeform 8688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0" name="Freeform 8687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1" name="Freeform 8686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2" name="Freeform 8685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3" name="Freeform 8684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4" name="Freeform 8683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5" name="Freeform 8682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6" name="Freeform 8681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7" name="Freeform 8680"/>
                <p:cNvSpPr>
                  <a:spLocks/>
                </p:cNvSpPr>
                <p:nvPr/>
              </p:nvSpPr>
              <p:spPr bwMode="auto">
                <a:xfrm>
                  <a:off x="257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8" name="Freeform 8679"/>
                <p:cNvSpPr>
                  <a:spLocks/>
                </p:cNvSpPr>
                <p:nvPr/>
              </p:nvSpPr>
              <p:spPr bwMode="auto">
                <a:xfrm>
                  <a:off x="2573" y="2185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9" name="Freeform 8678"/>
                <p:cNvSpPr>
                  <a:spLocks/>
                </p:cNvSpPr>
                <p:nvPr/>
              </p:nvSpPr>
              <p:spPr bwMode="auto">
                <a:xfrm>
                  <a:off x="2573" y="2185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0" name="Freeform 8677"/>
                <p:cNvSpPr>
                  <a:spLocks/>
                </p:cNvSpPr>
                <p:nvPr/>
              </p:nvSpPr>
              <p:spPr bwMode="auto">
                <a:xfrm>
                  <a:off x="261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1" name="Freeform 8676"/>
                <p:cNvSpPr>
                  <a:spLocks/>
                </p:cNvSpPr>
                <p:nvPr/>
              </p:nvSpPr>
              <p:spPr bwMode="auto">
                <a:xfrm>
                  <a:off x="2610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2" name="Line 8675"/>
                <p:cNvSpPr>
                  <a:spLocks noChangeShapeType="1"/>
                </p:cNvSpPr>
                <p:nvPr/>
              </p:nvSpPr>
              <p:spPr bwMode="auto">
                <a:xfrm>
                  <a:off x="2586" y="1929"/>
                  <a:ext cx="2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3" name="Line 8674"/>
                <p:cNvSpPr>
                  <a:spLocks noChangeShapeType="1"/>
                </p:cNvSpPr>
                <p:nvPr/>
              </p:nvSpPr>
              <p:spPr bwMode="auto">
                <a:xfrm>
                  <a:off x="2573" y="1932"/>
                  <a:ext cx="1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4" name="Line 8673"/>
                <p:cNvSpPr>
                  <a:spLocks noChangeShapeType="1"/>
                </p:cNvSpPr>
                <p:nvPr/>
              </p:nvSpPr>
              <p:spPr bwMode="auto">
                <a:xfrm>
                  <a:off x="2573" y="193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5" name="Line 8672"/>
                <p:cNvSpPr>
                  <a:spLocks noChangeShapeType="1"/>
                </p:cNvSpPr>
                <p:nvPr/>
              </p:nvSpPr>
              <p:spPr bwMode="auto">
                <a:xfrm flipH="1">
                  <a:off x="2559" y="1932"/>
                  <a:ext cx="14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6" name="Line 8671"/>
                <p:cNvSpPr>
                  <a:spLocks noChangeShapeType="1"/>
                </p:cNvSpPr>
                <p:nvPr/>
              </p:nvSpPr>
              <p:spPr bwMode="auto">
                <a:xfrm>
                  <a:off x="2495" y="1887"/>
                  <a:ext cx="45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7" name="Line 8670"/>
                <p:cNvSpPr>
                  <a:spLocks noChangeShapeType="1"/>
                </p:cNvSpPr>
                <p:nvPr/>
              </p:nvSpPr>
              <p:spPr bwMode="auto">
                <a:xfrm>
                  <a:off x="2277" y="1887"/>
                  <a:ext cx="10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8" name="Line 8669"/>
                <p:cNvSpPr>
                  <a:spLocks noChangeShapeType="1"/>
                </p:cNvSpPr>
                <p:nvPr/>
              </p:nvSpPr>
              <p:spPr bwMode="auto">
                <a:xfrm>
                  <a:off x="2387" y="1887"/>
                  <a:ext cx="97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9" name="Line 8668"/>
                <p:cNvSpPr>
                  <a:spLocks noChangeShapeType="1"/>
                </p:cNvSpPr>
                <p:nvPr/>
              </p:nvSpPr>
              <p:spPr bwMode="auto">
                <a:xfrm flipV="1">
                  <a:off x="2570" y="2183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0" name="Line 8667"/>
                <p:cNvSpPr>
                  <a:spLocks noChangeShapeType="1"/>
                </p:cNvSpPr>
                <p:nvPr/>
              </p:nvSpPr>
              <p:spPr bwMode="auto">
                <a:xfrm flipV="1">
                  <a:off x="2570" y="2183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1" name="Line 8666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2" name="Line 8665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3" name="Line 8664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4" name="Line 8663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5" name="Line 8662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6" name="Line 8661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7" name="Line 8660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8" name="Line 8659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9" name="Line 8658"/>
                <p:cNvSpPr>
                  <a:spLocks noChangeShapeType="1"/>
                </p:cNvSpPr>
                <p:nvPr/>
              </p:nvSpPr>
              <p:spPr bwMode="auto">
                <a:xfrm>
                  <a:off x="2570" y="21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0" name="Line 8657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1" name="Line 8656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2" name="Line 8655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3" name="Line 8654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4" name="Line 8653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5" name="Line 8652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6" name="Line 8651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7" name="Line 8650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8" name="Line 8649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9" name="Line 8648"/>
                <p:cNvSpPr>
                  <a:spLocks noChangeShapeType="1"/>
                </p:cNvSpPr>
                <p:nvPr/>
              </p:nvSpPr>
              <p:spPr bwMode="auto">
                <a:xfrm>
                  <a:off x="2570" y="218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0" name="Line 8647"/>
                <p:cNvSpPr>
                  <a:spLocks noChangeShapeType="1"/>
                </p:cNvSpPr>
                <p:nvPr/>
              </p:nvSpPr>
              <p:spPr bwMode="auto">
                <a:xfrm>
                  <a:off x="2586" y="21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1" name="Line 8646"/>
                <p:cNvSpPr>
                  <a:spLocks noChangeShapeType="1"/>
                </p:cNvSpPr>
                <p:nvPr/>
              </p:nvSpPr>
              <p:spPr bwMode="auto">
                <a:xfrm flipH="1">
                  <a:off x="2583" y="218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2" name="Line 8645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3" name="Line 8644"/>
                <p:cNvSpPr>
                  <a:spLocks noChangeShapeType="1"/>
                </p:cNvSpPr>
                <p:nvPr/>
              </p:nvSpPr>
              <p:spPr bwMode="auto">
                <a:xfrm flipH="1">
                  <a:off x="2575" y="219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4" name="Line 8643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5" name="Line 8642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6" name="Line 8641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7" name="Line 8640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8" name="Line 8639"/>
                <p:cNvSpPr>
                  <a:spLocks noChangeShapeType="1"/>
                </p:cNvSpPr>
                <p:nvPr/>
              </p:nvSpPr>
              <p:spPr bwMode="auto">
                <a:xfrm>
                  <a:off x="2581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9" name="Line 8638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0" name="Line 8637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1" name="Line 8636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2" name="Line 8635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3" name="Line 8634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4" name="Line 8633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5" name="Line 8632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6" name="Line 8631"/>
                <p:cNvSpPr>
                  <a:spLocks noChangeShapeType="1"/>
                </p:cNvSpPr>
                <p:nvPr/>
              </p:nvSpPr>
              <p:spPr bwMode="auto">
                <a:xfrm>
                  <a:off x="2581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7" name="Line 8630"/>
                <p:cNvSpPr>
                  <a:spLocks noChangeShapeType="1"/>
                </p:cNvSpPr>
                <p:nvPr/>
              </p:nvSpPr>
              <p:spPr bwMode="auto">
                <a:xfrm flipH="1">
                  <a:off x="2578" y="220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8" name="Line 8629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9" name="Line 8628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0" name="Line 8627"/>
                <p:cNvSpPr>
                  <a:spLocks noChangeShapeType="1"/>
                </p:cNvSpPr>
                <p:nvPr/>
              </p:nvSpPr>
              <p:spPr bwMode="auto">
                <a:xfrm>
                  <a:off x="2578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1" name="Group 8425"/>
              <p:cNvGrpSpPr>
                <a:grpSpLocks/>
              </p:cNvGrpSpPr>
              <p:nvPr/>
            </p:nvGrpSpPr>
            <p:grpSpPr bwMode="auto">
              <a:xfrm>
                <a:off x="5096" y="3321"/>
                <a:ext cx="1727" cy="1590"/>
                <a:chOff x="2530" y="1455"/>
                <a:chExt cx="769" cy="748"/>
              </a:xfrm>
            </p:grpSpPr>
            <p:sp>
              <p:nvSpPr>
                <p:cNvPr id="3521" name="Line 8625"/>
                <p:cNvSpPr>
                  <a:spLocks noChangeShapeType="1"/>
                </p:cNvSpPr>
                <p:nvPr/>
              </p:nvSpPr>
              <p:spPr bwMode="auto">
                <a:xfrm flipH="1">
                  <a:off x="2578" y="220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2" name="Line 8624"/>
                <p:cNvSpPr>
                  <a:spLocks noChangeShapeType="1"/>
                </p:cNvSpPr>
                <p:nvPr/>
              </p:nvSpPr>
              <p:spPr bwMode="auto">
                <a:xfrm>
                  <a:off x="2586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3" name="Line 8623"/>
                <p:cNvSpPr>
                  <a:spLocks noChangeShapeType="1"/>
                </p:cNvSpPr>
                <p:nvPr/>
              </p:nvSpPr>
              <p:spPr bwMode="auto">
                <a:xfrm>
                  <a:off x="2581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4" name="Line 8622"/>
                <p:cNvSpPr>
                  <a:spLocks noChangeShapeType="1"/>
                </p:cNvSpPr>
                <p:nvPr/>
              </p:nvSpPr>
              <p:spPr bwMode="auto">
                <a:xfrm>
                  <a:off x="2578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5" name="Line 8621"/>
                <p:cNvSpPr>
                  <a:spLocks noChangeShapeType="1"/>
                </p:cNvSpPr>
                <p:nvPr/>
              </p:nvSpPr>
              <p:spPr bwMode="auto">
                <a:xfrm>
                  <a:off x="2573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6" name="Line 8620"/>
                <p:cNvSpPr>
                  <a:spLocks noChangeShapeType="1"/>
                </p:cNvSpPr>
                <p:nvPr/>
              </p:nvSpPr>
              <p:spPr bwMode="auto">
                <a:xfrm>
                  <a:off x="2573" y="2194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7" name="Line 8619"/>
                <p:cNvSpPr>
                  <a:spLocks noChangeShapeType="1"/>
                </p:cNvSpPr>
                <p:nvPr/>
              </p:nvSpPr>
              <p:spPr bwMode="auto">
                <a:xfrm>
                  <a:off x="2586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8" name="Line 8618"/>
                <p:cNvSpPr>
                  <a:spLocks noChangeShapeType="1"/>
                </p:cNvSpPr>
                <p:nvPr/>
              </p:nvSpPr>
              <p:spPr bwMode="auto">
                <a:xfrm>
                  <a:off x="2608" y="2188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9" name="Line 8617"/>
                <p:cNvSpPr>
                  <a:spLocks noChangeShapeType="1"/>
                </p:cNvSpPr>
                <p:nvPr/>
              </p:nvSpPr>
              <p:spPr bwMode="auto">
                <a:xfrm>
                  <a:off x="2608" y="21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0" name="Line 8616"/>
                <p:cNvSpPr>
                  <a:spLocks noChangeShapeType="1"/>
                </p:cNvSpPr>
                <p:nvPr/>
              </p:nvSpPr>
              <p:spPr bwMode="auto">
                <a:xfrm>
                  <a:off x="2608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1" name="Line 8615"/>
                <p:cNvSpPr>
                  <a:spLocks noChangeShapeType="1"/>
                </p:cNvSpPr>
                <p:nvPr/>
              </p:nvSpPr>
              <p:spPr bwMode="auto">
                <a:xfrm>
                  <a:off x="2608" y="219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2" name="Line 8614"/>
                <p:cNvSpPr>
                  <a:spLocks noChangeShapeType="1"/>
                </p:cNvSpPr>
                <p:nvPr/>
              </p:nvSpPr>
              <p:spPr bwMode="auto">
                <a:xfrm>
                  <a:off x="2573" y="21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3" name="Line 8613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4" name="Line 8612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5" name="Line 8611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6" name="Line 8610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7" name="Line 8609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8" name="Line 8608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9" name="Line 8607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0" name="Line 8606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1" name="Line 8605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2" name="Line 8604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3" name="Line 8603"/>
                <p:cNvSpPr>
                  <a:spLocks noChangeShapeType="1"/>
                </p:cNvSpPr>
                <p:nvPr/>
              </p:nvSpPr>
              <p:spPr bwMode="auto">
                <a:xfrm>
                  <a:off x="2570" y="218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4" name="Line 8602"/>
                <p:cNvSpPr>
                  <a:spLocks noChangeShapeType="1"/>
                </p:cNvSpPr>
                <p:nvPr/>
              </p:nvSpPr>
              <p:spPr bwMode="auto">
                <a:xfrm>
                  <a:off x="2573" y="2157"/>
                  <a:ext cx="13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5" name="Line 8601"/>
                <p:cNvSpPr>
                  <a:spLocks noChangeShapeType="1"/>
                </p:cNvSpPr>
                <p:nvPr/>
              </p:nvSpPr>
              <p:spPr bwMode="auto">
                <a:xfrm>
                  <a:off x="2562" y="216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6" name="Line 8600"/>
                <p:cNvSpPr>
                  <a:spLocks noChangeShapeType="1"/>
                </p:cNvSpPr>
                <p:nvPr/>
              </p:nvSpPr>
              <p:spPr bwMode="auto">
                <a:xfrm flipV="1">
                  <a:off x="2565" y="216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7" name="Line 8599"/>
                <p:cNvSpPr>
                  <a:spLocks noChangeShapeType="1"/>
                </p:cNvSpPr>
                <p:nvPr/>
              </p:nvSpPr>
              <p:spPr bwMode="auto">
                <a:xfrm>
                  <a:off x="2551" y="2183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8" name="Line 8598"/>
                <p:cNvSpPr>
                  <a:spLocks noChangeShapeType="1"/>
                </p:cNvSpPr>
                <p:nvPr/>
              </p:nvSpPr>
              <p:spPr bwMode="auto">
                <a:xfrm flipV="1">
                  <a:off x="2565" y="218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9" name="Line 8597"/>
                <p:cNvSpPr>
                  <a:spLocks noChangeShapeType="1"/>
                </p:cNvSpPr>
                <p:nvPr/>
              </p:nvSpPr>
              <p:spPr bwMode="auto">
                <a:xfrm flipV="1">
                  <a:off x="2565" y="218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0" name="Line 8596"/>
                <p:cNvSpPr>
                  <a:spLocks noChangeShapeType="1"/>
                </p:cNvSpPr>
                <p:nvPr/>
              </p:nvSpPr>
              <p:spPr bwMode="auto">
                <a:xfrm>
                  <a:off x="2567" y="218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1" name="Line 8595"/>
                <p:cNvSpPr>
                  <a:spLocks noChangeShapeType="1"/>
                </p:cNvSpPr>
                <p:nvPr/>
              </p:nvSpPr>
              <p:spPr bwMode="auto">
                <a:xfrm flipV="1">
                  <a:off x="2567" y="218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2" name="Line 8594"/>
                <p:cNvSpPr>
                  <a:spLocks noChangeShapeType="1"/>
                </p:cNvSpPr>
                <p:nvPr/>
              </p:nvSpPr>
              <p:spPr bwMode="auto">
                <a:xfrm flipV="1">
                  <a:off x="2565" y="218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3" name="Line 8593"/>
                <p:cNvSpPr>
                  <a:spLocks noChangeShapeType="1"/>
                </p:cNvSpPr>
                <p:nvPr/>
              </p:nvSpPr>
              <p:spPr bwMode="auto">
                <a:xfrm>
                  <a:off x="2546" y="2183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4" name="Line 8592"/>
                <p:cNvSpPr>
                  <a:spLocks noChangeShapeType="1"/>
                </p:cNvSpPr>
                <p:nvPr/>
              </p:nvSpPr>
              <p:spPr bwMode="auto">
                <a:xfrm flipV="1">
                  <a:off x="2532" y="2183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5" name="Line 8591"/>
                <p:cNvSpPr>
                  <a:spLocks noChangeShapeType="1"/>
                </p:cNvSpPr>
                <p:nvPr/>
              </p:nvSpPr>
              <p:spPr bwMode="auto">
                <a:xfrm flipV="1">
                  <a:off x="2530" y="2183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6" name="Line 8590"/>
                <p:cNvSpPr>
                  <a:spLocks noChangeShapeType="1"/>
                </p:cNvSpPr>
                <p:nvPr/>
              </p:nvSpPr>
              <p:spPr bwMode="auto">
                <a:xfrm>
                  <a:off x="2532" y="2180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7" name="Line 8589"/>
                <p:cNvSpPr>
                  <a:spLocks noChangeShapeType="1"/>
                </p:cNvSpPr>
                <p:nvPr/>
              </p:nvSpPr>
              <p:spPr bwMode="auto">
                <a:xfrm flipV="1">
                  <a:off x="2532" y="2183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8" name="Line 8588"/>
                <p:cNvSpPr>
                  <a:spLocks noChangeShapeType="1"/>
                </p:cNvSpPr>
                <p:nvPr/>
              </p:nvSpPr>
              <p:spPr bwMode="auto">
                <a:xfrm flipH="1">
                  <a:off x="2530" y="219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9" name="Line 8587"/>
                <p:cNvSpPr>
                  <a:spLocks noChangeShapeType="1"/>
                </p:cNvSpPr>
                <p:nvPr/>
              </p:nvSpPr>
              <p:spPr bwMode="auto">
                <a:xfrm flipH="1">
                  <a:off x="2530" y="220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0" name="Line 8586"/>
                <p:cNvSpPr>
                  <a:spLocks noChangeShapeType="1"/>
                </p:cNvSpPr>
                <p:nvPr/>
              </p:nvSpPr>
              <p:spPr bwMode="auto">
                <a:xfrm>
                  <a:off x="2532" y="21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1" name="Line 8585"/>
                <p:cNvSpPr>
                  <a:spLocks noChangeShapeType="1"/>
                </p:cNvSpPr>
                <p:nvPr/>
              </p:nvSpPr>
              <p:spPr bwMode="auto">
                <a:xfrm>
                  <a:off x="2532" y="2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2" name="Line 8584"/>
                <p:cNvSpPr>
                  <a:spLocks noChangeShapeType="1"/>
                </p:cNvSpPr>
                <p:nvPr/>
              </p:nvSpPr>
              <p:spPr bwMode="auto">
                <a:xfrm flipV="1">
                  <a:off x="2532" y="2194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3" name="Line 8583"/>
                <p:cNvSpPr>
                  <a:spLocks noChangeShapeType="1"/>
                </p:cNvSpPr>
                <p:nvPr/>
              </p:nvSpPr>
              <p:spPr bwMode="auto">
                <a:xfrm flipH="1">
                  <a:off x="2565" y="2180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4" name="Line 8582"/>
                <p:cNvSpPr>
                  <a:spLocks noChangeShapeType="1"/>
                </p:cNvSpPr>
                <p:nvPr/>
              </p:nvSpPr>
              <p:spPr bwMode="auto">
                <a:xfrm flipH="1">
                  <a:off x="2546" y="218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5" name="Line 8581"/>
                <p:cNvSpPr>
                  <a:spLocks noChangeShapeType="1"/>
                </p:cNvSpPr>
                <p:nvPr/>
              </p:nvSpPr>
              <p:spPr bwMode="auto">
                <a:xfrm flipH="1">
                  <a:off x="2540" y="2166"/>
                  <a:ext cx="2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6" name="Line 8580"/>
                <p:cNvSpPr>
                  <a:spLocks noChangeShapeType="1"/>
                </p:cNvSpPr>
                <p:nvPr/>
              </p:nvSpPr>
              <p:spPr bwMode="auto">
                <a:xfrm>
                  <a:off x="2551" y="1879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7" name="Freeform 8579"/>
                <p:cNvSpPr>
                  <a:spLocks/>
                </p:cNvSpPr>
                <p:nvPr/>
              </p:nvSpPr>
              <p:spPr bwMode="auto">
                <a:xfrm>
                  <a:off x="2559" y="1882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8" name="Freeform 8578"/>
                <p:cNvSpPr>
                  <a:spLocks/>
                </p:cNvSpPr>
                <p:nvPr/>
              </p:nvSpPr>
              <p:spPr bwMode="auto">
                <a:xfrm>
                  <a:off x="2559" y="1882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9" name="Freeform 8577"/>
                <p:cNvSpPr>
                  <a:spLocks/>
                </p:cNvSpPr>
                <p:nvPr/>
              </p:nvSpPr>
              <p:spPr bwMode="auto">
                <a:xfrm>
                  <a:off x="2540" y="1882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0" name="Freeform 8576"/>
                <p:cNvSpPr>
                  <a:spLocks/>
                </p:cNvSpPr>
                <p:nvPr/>
              </p:nvSpPr>
              <p:spPr bwMode="auto">
                <a:xfrm>
                  <a:off x="2540" y="1882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1" name="Line 8575"/>
                <p:cNvSpPr>
                  <a:spLocks noChangeShapeType="1"/>
                </p:cNvSpPr>
                <p:nvPr/>
              </p:nvSpPr>
              <p:spPr bwMode="auto">
                <a:xfrm>
                  <a:off x="2540" y="1882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2" name="Freeform 8574"/>
                <p:cNvSpPr>
                  <a:spLocks/>
                </p:cNvSpPr>
                <p:nvPr/>
              </p:nvSpPr>
              <p:spPr bwMode="auto">
                <a:xfrm>
                  <a:off x="2616" y="220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3" name="Freeform 8573"/>
                <p:cNvSpPr>
                  <a:spLocks/>
                </p:cNvSpPr>
                <p:nvPr/>
              </p:nvSpPr>
              <p:spPr bwMode="auto">
                <a:xfrm>
                  <a:off x="2616" y="220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4" name="Freeform 8572"/>
                <p:cNvSpPr>
                  <a:spLocks/>
                </p:cNvSpPr>
                <p:nvPr/>
              </p:nvSpPr>
              <p:spPr bwMode="auto">
                <a:xfrm>
                  <a:off x="2616" y="22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5" name="Freeform 8571"/>
                <p:cNvSpPr>
                  <a:spLocks/>
                </p:cNvSpPr>
                <p:nvPr/>
              </p:nvSpPr>
              <p:spPr bwMode="auto">
                <a:xfrm>
                  <a:off x="2616" y="22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6" name="Freeform 8570"/>
                <p:cNvSpPr>
                  <a:spLocks/>
                </p:cNvSpPr>
                <p:nvPr/>
              </p:nvSpPr>
              <p:spPr bwMode="auto">
                <a:xfrm>
                  <a:off x="2613" y="220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7" name="Freeform 8569"/>
                <p:cNvSpPr>
                  <a:spLocks/>
                </p:cNvSpPr>
                <p:nvPr/>
              </p:nvSpPr>
              <p:spPr bwMode="auto">
                <a:xfrm>
                  <a:off x="2613" y="220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8" name="Freeform 8568"/>
                <p:cNvSpPr>
                  <a:spLocks/>
                </p:cNvSpPr>
                <p:nvPr/>
              </p:nvSpPr>
              <p:spPr bwMode="auto">
                <a:xfrm>
                  <a:off x="2616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9" name="Freeform 8567"/>
                <p:cNvSpPr>
                  <a:spLocks/>
                </p:cNvSpPr>
                <p:nvPr/>
              </p:nvSpPr>
              <p:spPr bwMode="auto">
                <a:xfrm>
                  <a:off x="2616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0" name="Freeform 8566"/>
                <p:cNvSpPr>
                  <a:spLocks/>
                </p:cNvSpPr>
                <p:nvPr/>
              </p:nvSpPr>
              <p:spPr bwMode="auto">
                <a:xfrm>
                  <a:off x="2616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1" name="Freeform 8565"/>
                <p:cNvSpPr>
                  <a:spLocks/>
                </p:cNvSpPr>
                <p:nvPr/>
              </p:nvSpPr>
              <p:spPr bwMode="auto">
                <a:xfrm>
                  <a:off x="2616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2" name="Freeform 8564"/>
                <p:cNvSpPr>
                  <a:spLocks/>
                </p:cNvSpPr>
                <p:nvPr/>
              </p:nvSpPr>
              <p:spPr bwMode="auto">
                <a:xfrm>
                  <a:off x="2616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3" name="Freeform 8563"/>
                <p:cNvSpPr>
                  <a:spLocks/>
                </p:cNvSpPr>
                <p:nvPr/>
              </p:nvSpPr>
              <p:spPr bwMode="auto">
                <a:xfrm>
                  <a:off x="2616" y="21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4" name="Freeform 8562"/>
                <p:cNvSpPr>
                  <a:spLocks/>
                </p:cNvSpPr>
                <p:nvPr/>
              </p:nvSpPr>
              <p:spPr bwMode="auto">
                <a:xfrm>
                  <a:off x="2616" y="2185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5" name="Freeform 8561"/>
                <p:cNvSpPr>
                  <a:spLocks/>
                </p:cNvSpPr>
                <p:nvPr/>
              </p:nvSpPr>
              <p:spPr bwMode="auto">
                <a:xfrm>
                  <a:off x="2616" y="2185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6" name="Freeform 8560"/>
                <p:cNvSpPr>
                  <a:spLocks/>
                </p:cNvSpPr>
                <p:nvPr/>
              </p:nvSpPr>
              <p:spPr bwMode="auto">
                <a:xfrm>
                  <a:off x="262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7" name="Freeform 8559"/>
                <p:cNvSpPr>
                  <a:spLocks/>
                </p:cNvSpPr>
                <p:nvPr/>
              </p:nvSpPr>
              <p:spPr bwMode="auto">
                <a:xfrm>
                  <a:off x="2624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8" name="Freeform 8558"/>
                <p:cNvSpPr>
                  <a:spLocks/>
                </p:cNvSpPr>
                <p:nvPr/>
              </p:nvSpPr>
              <p:spPr bwMode="auto">
                <a:xfrm>
                  <a:off x="2621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9" name="Freeform 8557"/>
                <p:cNvSpPr>
                  <a:spLocks/>
                </p:cNvSpPr>
                <p:nvPr/>
              </p:nvSpPr>
              <p:spPr bwMode="auto">
                <a:xfrm>
                  <a:off x="2621" y="218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0" name="Line 8556"/>
                <p:cNvSpPr>
                  <a:spLocks noChangeShapeType="1"/>
                </p:cNvSpPr>
                <p:nvPr/>
              </p:nvSpPr>
              <p:spPr bwMode="auto">
                <a:xfrm>
                  <a:off x="2610" y="193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1" name="Line 8555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2" name="Line 8554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3" name="Line 8553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4" name="Line 8552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5" name="Line 8551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6" name="Line 8550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7" name="Line 8549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8" name="Line 8548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9" name="Line 8547"/>
                <p:cNvSpPr>
                  <a:spLocks noChangeShapeType="1"/>
                </p:cNvSpPr>
                <p:nvPr/>
              </p:nvSpPr>
              <p:spPr bwMode="auto">
                <a:xfrm>
                  <a:off x="2938" y="145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0" name="Line 8546"/>
                <p:cNvSpPr>
                  <a:spLocks noChangeShapeType="1"/>
                </p:cNvSpPr>
                <p:nvPr/>
              </p:nvSpPr>
              <p:spPr bwMode="auto">
                <a:xfrm flipV="1">
                  <a:off x="3290" y="1653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1" name="Line 8545"/>
                <p:cNvSpPr>
                  <a:spLocks noChangeShapeType="1"/>
                </p:cNvSpPr>
                <p:nvPr/>
              </p:nvSpPr>
              <p:spPr bwMode="auto">
                <a:xfrm flipV="1">
                  <a:off x="3298" y="1667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2" name="Line 8544"/>
                <p:cNvSpPr>
                  <a:spLocks noChangeShapeType="1"/>
                </p:cNvSpPr>
                <p:nvPr/>
              </p:nvSpPr>
              <p:spPr bwMode="auto">
                <a:xfrm>
                  <a:off x="3298" y="1667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3" name="Line 8543"/>
                <p:cNvSpPr>
                  <a:spLocks noChangeShapeType="1"/>
                </p:cNvSpPr>
                <p:nvPr/>
              </p:nvSpPr>
              <p:spPr bwMode="auto">
                <a:xfrm flipV="1">
                  <a:off x="3284" y="1667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4" name="Line 8542"/>
                <p:cNvSpPr>
                  <a:spLocks noChangeShapeType="1"/>
                </p:cNvSpPr>
                <p:nvPr/>
              </p:nvSpPr>
              <p:spPr bwMode="auto">
                <a:xfrm flipV="1">
                  <a:off x="3179" y="170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5" name="Line 8541"/>
                <p:cNvSpPr>
                  <a:spLocks noChangeShapeType="1"/>
                </p:cNvSpPr>
                <p:nvPr/>
              </p:nvSpPr>
              <p:spPr bwMode="auto">
                <a:xfrm flipV="1">
                  <a:off x="3263" y="1912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6" name="Line 8540"/>
                <p:cNvSpPr>
                  <a:spLocks noChangeShapeType="1"/>
                </p:cNvSpPr>
                <p:nvPr/>
              </p:nvSpPr>
              <p:spPr bwMode="auto">
                <a:xfrm flipV="1">
                  <a:off x="3271" y="1854"/>
                  <a:ext cx="1" cy="6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7" name="Line 8539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1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8" name="Line 8538"/>
                <p:cNvSpPr>
                  <a:spLocks noChangeShapeType="1"/>
                </p:cNvSpPr>
                <p:nvPr/>
              </p:nvSpPr>
              <p:spPr bwMode="auto">
                <a:xfrm flipV="1">
                  <a:off x="3072" y="1862"/>
                  <a:ext cx="1" cy="59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9" name="Line 8537"/>
                <p:cNvSpPr>
                  <a:spLocks noChangeShapeType="1"/>
                </p:cNvSpPr>
                <p:nvPr/>
              </p:nvSpPr>
              <p:spPr bwMode="auto">
                <a:xfrm>
                  <a:off x="3072" y="1862"/>
                  <a:ext cx="1" cy="59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0" name="Line 8536"/>
                <p:cNvSpPr>
                  <a:spLocks noChangeShapeType="1"/>
                </p:cNvSpPr>
                <p:nvPr/>
              </p:nvSpPr>
              <p:spPr bwMode="auto">
                <a:xfrm flipV="1">
                  <a:off x="3072" y="1862"/>
                  <a:ext cx="1" cy="59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1" name="Line 8535"/>
                <p:cNvSpPr>
                  <a:spLocks noChangeShapeType="1"/>
                </p:cNvSpPr>
                <p:nvPr/>
              </p:nvSpPr>
              <p:spPr bwMode="auto">
                <a:xfrm>
                  <a:off x="3075" y="1862"/>
                  <a:ext cx="1" cy="59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2" name="Line 8534"/>
                <p:cNvSpPr>
                  <a:spLocks noChangeShapeType="1"/>
                </p:cNvSpPr>
                <p:nvPr/>
              </p:nvSpPr>
              <p:spPr bwMode="auto">
                <a:xfrm flipV="1">
                  <a:off x="3072" y="1868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3" name="Line 8533"/>
                <p:cNvSpPr>
                  <a:spLocks noChangeShapeType="1"/>
                </p:cNvSpPr>
                <p:nvPr/>
              </p:nvSpPr>
              <p:spPr bwMode="auto">
                <a:xfrm>
                  <a:off x="3083" y="1868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4" name="Line 8532"/>
                <p:cNvSpPr>
                  <a:spLocks noChangeShapeType="1"/>
                </p:cNvSpPr>
                <p:nvPr/>
              </p:nvSpPr>
              <p:spPr bwMode="auto">
                <a:xfrm>
                  <a:off x="3193" y="1921"/>
                  <a:ext cx="6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5" name="Line 8531"/>
                <p:cNvSpPr>
                  <a:spLocks noChangeShapeType="1"/>
                </p:cNvSpPr>
                <p:nvPr/>
              </p:nvSpPr>
              <p:spPr bwMode="auto">
                <a:xfrm flipH="1">
                  <a:off x="3193" y="1923"/>
                  <a:ext cx="6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6" name="Line 8530"/>
                <p:cNvSpPr>
                  <a:spLocks noChangeShapeType="1"/>
                </p:cNvSpPr>
                <p:nvPr/>
              </p:nvSpPr>
              <p:spPr bwMode="auto">
                <a:xfrm flipV="1">
                  <a:off x="3225" y="1929"/>
                  <a:ext cx="8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7" name="Line 8529"/>
                <p:cNvSpPr>
                  <a:spLocks noChangeShapeType="1"/>
                </p:cNvSpPr>
                <p:nvPr/>
              </p:nvSpPr>
              <p:spPr bwMode="auto">
                <a:xfrm flipV="1">
                  <a:off x="3225" y="1929"/>
                  <a:ext cx="22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8" name="Line 8528"/>
                <p:cNvSpPr>
                  <a:spLocks noChangeShapeType="1"/>
                </p:cNvSpPr>
                <p:nvPr/>
              </p:nvSpPr>
              <p:spPr bwMode="auto">
                <a:xfrm flipV="1">
                  <a:off x="3225" y="1929"/>
                  <a:ext cx="35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9" name="Line 8527"/>
                <p:cNvSpPr>
                  <a:spLocks noChangeShapeType="1"/>
                </p:cNvSpPr>
                <p:nvPr/>
              </p:nvSpPr>
              <p:spPr bwMode="auto">
                <a:xfrm>
                  <a:off x="3094" y="1923"/>
                  <a:ext cx="204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0" name="Line 8526"/>
                <p:cNvSpPr>
                  <a:spLocks noChangeShapeType="1"/>
                </p:cNvSpPr>
                <p:nvPr/>
              </p:nvSpPr>
              <p:spPr bwMode="auto">
                <a:xfrm>
                  <a:off x="3145" y="1971"/>
                  <a:ext cx="150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1" name="Line 8525"/>
                <p:cNvSpPr>
                  <a:spLocks noChangeShapeType="1"/>
                </p:cNvSpPr>
                <p:nvPr/>
              </p:nvSpPr>
              <p:spPr bwMode="auto">
                <a:xfrm flipH="1">
                  <a:off x="3145" y="1976"/>
                  <a:ext cx="150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2" name="Line 8524"/>
                <p:cNvSpPr>
                  <a:spLocks noChangeShapeType="1"/>
                </p:cNvSpPr>
                <p:nvPr/>
              </p:nvSpPr>
              <p:spPr bwMode="auto">
                <a:xfrm flipH="1" flipV="1">
                  <a:off x="3128" y="1929"/>
                  <a:ext cx="22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3" name="Line 8523"/>
                <p:cNvSpPr>
                  <a:spLocks noChangeShapeType="1"/>
                </p:cNvSpPr>
                <p:nvPr/>
              </p:nvSpPr>
              <p:spPr bwMode="auto">
                <a:xfrm flipH="1" flipV="1">
                  <a:off x="3112" y="1929"/>
                  <a:ext cx="38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4" name="Line 8522"/>
                <p:cNvSpPr>
                  <a:spLocks noChangeShapeType="1"/>
                </p:cNvSpPr>
                <p:nvPr/>
              </p:nvSpPr>
              <p:spPr bwMode="auto">
                <a:xfrm flipH="1" flipV="1">
                  <a:off x="3139" y="1929"/>
                  <a:ext cx="1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5" name="Line 8521"/>
                <p:cNvSpPr>
                  <a:spLocks noChangeShapeType="1"/>
                </p:cNvSpPr>
                <p:nvPr/>
              </p:nvSpPr>
              <p:spPr bwMode="auto">
                <a:xfrm>
                  <a:off x="3118" y="1923"/>
                  <a:ext cx="64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6" name="Line 8520"/>
                <p:cNvSpPr>
                  <a:spLocks noChangeShapeType="1"/>
                </p:cNvSpPr>
                <p:nvPr/>
              </p:nvSpPr>
              <p:spPr bwMode="auto">
                <a:xfrm flipH="1">
                  <a:off x="3118" y="1921"/>
                  <a:ext cx="64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7" name="Line 8519"/>
                <p:cNvSpPr>
                  <a:spLocks noChangeShapeType="1"/>
                </p:cNvSpPr>
                <p:nvPr/>
              </p:nvSpPr>
              <p:spPr bwMode="auto">
                <a:xfrm>
                  <a:off x="3077" y="1954"/>
                  <a:ext cx="2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8" name="Line 8518"/>
                <p:cNvSpPr>
                  <a:spLocks noChangeShapeType="1"/>
                </p:cNvSpPr>
                <p:nvPr/>
              </p:nvSpPr>
              <p:spPr bwMode="auto">
                <a:xfrm flipH="1">
                  <a:off x="3072" y="1915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9" name="Line 8517"/>
                <p:cNvSpPr>
                  <a:spLocks noChangeShapeType="1"/>
                </p:cNvSpPr>
                <p:nvPr/>
              </p:nvSpPr>
              <p:spPr bwMode="auto">
                <a:xfrm flipV="1">
                  <a:off x="3094" y="1918"/>
                  <a:ext cx="1" cy="28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0" name="Line 8516"/>
                <p:cNvSpPr>
                  <a:spLocks noChangeShapeType="1"/>
                </p:cNvSpPr>
                <p:nvPr/>
              </p:nvSpPr>
              <p:spPr bwMode="auto">
                <a:xfrm>
                  <a:off x="3072" y="192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1" name="Line 8515"/>
                <p:cNvSpPr>
                  <a:spLocks noChangeShapeType="1"/>
                </p:cNvSpPr>
                <p:nvPr/>
              </p:nvSpPr>
              <p:spPr bwMode="auto">
                <a:xfrm flipH="1">
                  <a:off x="3072" y="192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2" name="Line 8514"/>
                <p:cNvSpPr>
                  <a:spLocks noChangeShapeType="1"/>
                </p:cNvSpPr>
                <p:nvPr/>
              </p:nvSpPr>
              <p:spPr bwMode="auto">
                <a:xfrm>
                  <a:off x="3118" y="1921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3" name="Line 8513"/>
                <p:cNvSpPr>
                  <a:spLocks noChangeShapeType="1"/>
                </p:cNvSpPr>
                <p:nvPr/>
              </p:nvSpPr>
              <p:spPr bwMode="auto">
                <a:xfrm flipV="1">
                  <a:off x="3099" y="1937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4" name="Line 8512"/>
                <p:cNvSpPr>
                  <a:spLocks noChangeShapeType="1"/>
                </p:cNvSpPr>
                <p:nvPr/>
              </p:nvSpPr>
              <p:spPr bwMode="auto">
                <a:xfrm>
                  <a:off x="3225" y="1965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5" name="Line 8511"/>
                <p:cNvSpPr>
                  <a:spLocks noChangeShapeType="1"/>
                </p:cNvSpPr>
                <p:nvPr/>
              </p:nvSpPr>
              <p:spPr bwMode="auto">
                <a:xfrm>
                  <a:off x="3150" y="1965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6" name="Line 8510"/>
                <p:cNvSpPr>
                  <a:spLocks noChangeShapeType="1"/>
                </p:cNvSpPr>
                <p:nvPr/>
              </p:nvSpPr>
              <p:spPr bwMode="auto">
                <a:xfrm flipH="1" flipV="1">
                  <a:off x="3188" y="1929"/>
                  <a:ext cx="37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7" name="Line 8509"/>
                <p:cNvSpPr>
                  <a:spLocks noChangeShapeType="1"/>
                </p:cNvSpPr>
                <p:nvPr/>
              </p:nvSpPr>
              <p:spPr bwMode="auto">
                <a:xfrm flipV="1">
                  <a:off x="3182" y="1921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8" name="Line 8508"/>
                <p:cNvSpPr>
                  <a:spLocks noChangeShapeType="1"/>
                </p:cNvSpPr>
                <p:nvPr/>
              </p:nvSpPr>
              <p:spPr bwMode="auto">
                <a:xfrm>
                  <a:off x="3150" y="197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9" name="Line 8507"/>
                <p:cNvSpPr>
                  <a:spLocks noChangeShapeType="1"/>
                </p:cNvSpPr>
                <p:nvPr/>
              </p:nvSpPr>
              <p:spPr bwMode="auto">
                <a:xfrm flipH="1">
                  <a:off x="3150" y="196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0" name="Line 8506"/>
                <p:cNvSpPr>
                  <a:spLocks noChangeShapeType="1"/>
                </p:cNvSpPr>
                <p:nvPr/>
              </p:nvSpPr>
              <p:spPr bwMode="auto">
                <a:xfrm flipV="1">
                  <a:off x="3145" y="1971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1" name="Line 8505"/>
                <p:cNvSpPr>
                  <a:spLocks noChangeShapeType="1"/>
                </p:cNvSpPr>
                <p:nvPr/>
              </p:nvSpPr>
              <p:spPr bwMode="auto">
                <a:xfrm>
                  <a:off x="3150" y="196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2" name="Line 8504"/>
                <p:cNvSpPr>
                  <a:spLocks noChangeShapeType="1"/>
                </p:cNvSpPr>
                <p:nvPr/>
              </p:nvSpPr>
              <p:spPr bwMode="auto">
                <a:xfrm flipV="1">
                  <a:off x="3153" y="196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3" name="Line 8503"/>
                <p:cNvSpPr>
                  <a:spLocks noChangeShapeType="1"/>
                </p:cNvSpPr>
                <p:nvPr/>
              </p:nvSpPr>
              <p:spPr bwMode="auto">
                <a:xfrm flipV="1">
                  <a:off x="3150" y="1929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4" name="Line 8502"/>
                <p:cNvSpPr>
                  <a:spLocks noChangeShapeType="1"/>
                </p:cNvSpPr>
                <p:nvPr/>
              </p:nvSpPr>
              <p:spPr bwMode="auto">
                <a:xfrm flipV="1">
                  <a:off x="3150" y="1929"/>
                  <a:ext cx="1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5" name="Line 8501"/>
                <p:cNvSpPr>
                  <a:spLocks noChangeShapeType="1"/>
                </p:cNvSpPr>
                <p:nvPr/>
              </p:nvSpPr>
              <p:spPr bwMode="auto">
                <a:xfrm flipV="1">
                  <a:off x="3150" y="1929"/>
                  <a:ext cx="2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6" name="Line 8500"/>
                <p:cNvSpPr>
                  <a:spLocks noChangeShapeType="1"/>
                </p:cNvSpPr>
                <p:nvPr/>
              </p:nvSpPr>
              <p:spPr bwMode="auto">
                <a:xfrm flipV="1">
                  <a:off x="3150" y="1929"/>
                  <a:ext cx="38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7" name="Line 8499"/>
                <p:cNvSpPr>
                  <a:spLocks noChangeShapeType="1"/>
                </p:cNvSpPr>
                <p:nvPr/>
              </p:nvSpPr>
              <p:spPr bwMode="auto">
                <a:xfrm flipV="1">
                  <a:off x="3193" y="1921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8" name="Line 8498"/>
                <p:cNvSpPr>
                  <a:spLocks noChangeShapeType="1"/>
                </p:cNvSpPr>
                <p:nvPr/>
              </p:nvSpPr>
              <p:spPr bwMode="auto">
                <a:xfrm>
                  <a:off x="3222" y="196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9" name="Line 8497"/>
                <p:cNvSpPr>
                  <a:spLocks noChangeShapeType="1"/>
                </p:cNvSpPr>
                <p:nvPr/>
              </p:nvSpPr>
              <p:spPr bwMode="auto">
                <a:xfrm flipV="1">
                  <a:off x="3222" y="196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0" name="Line 8496"/>
                <p:cNvSpPr>
                  <a:spLocks noChangeShapeType="1"/>
                </p:cNvSpPr>
                <p:nvPr/>
              </p:nvSpPr>
              <p:spPr bwMode="auto">
                <a:xfrm flipH="1">
                  <a:off x="3222" y="197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1" name="Line 8495"/>
                <p:cNvSpPr>
                  <a:spLocks noChangeShapeType="1"/>
                </p:cNvSpPr>
                <p:nvPr/>
              </p:nvSpPr>
              <p:spPr bwMode="auto">
                <a:xfrm>
                  <a:off x="3225" y="196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2" name="Line 8494"/>
                <p:cNvSpPr>
                  <a:spLocks noChangeShapeType="1"/>
                </p:cNvSpPr>
                <p:nvPr/>
              </p:nvSpPr>
              <p:spPr bwMode="auto">
                <a:xfrm flipH="1" flipV="1">
                  <a:off x="3214" y="1929"/>
                  <a:ext cx="1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3" name="Line 8493"/>
                <p:cNvSpPr>
                  <a:spLocks noChangeShapeType="1"/>
                </p:cNvSpPr>
                <p:nvPr/>
              </p:nvSpPr>
              <p:spPr bwMode="auto">
                <a:xfrm flipH="1" flipV="1">
                  <a:off x="3204" y="1929"/>
                  <a:ext cx="2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4" name="Line 8492"/>
                <p:cNvSpPr>
                  <a:spLocks noChangeShapeType="1"/>
                </p:cNvSpPr>
                <p:nvPr/>
              </p:nvSpPr>
              <p:spPr bwMode="auto">
                <a:xfrm flipV="1">
                  <a:off x="3225" y="1929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5" name="Line 8491"/>
                <p:cNvSpPr>
                  <a:spLocks noChangeShapeType="1"/>
                </p:cNvSpPr>
                <p:nvPr/>
              </p:nvSpPr>
              <p:spPr bwMode="auto">
                <a:xfrm flipV="1">
                  <a:off x="3287" y="2013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6" name="Line 8490"/>
                <p:cNvSpPr>
                  <a:spLocks noChangeShapeType="1"/>
                </p:cNvSpPr>
                <p:nvPr/>
              </p:nvSpPr>
              <p:spPr bwMode="auto">
                <a:xfrm flipH="1" flipV="1">
                  <a:off x="3287" y="2032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7" name="Line 8489"/>
                <p:cNvSpPr>
                  <a:spLocks noChangeShapeType="1"/>
                </p:cNvSpPr>
                <p:nvPr/>
              </p:nvSpPr>
              <p:spPr bwMode="auto">
                <a:xfrm flipV="1">
                  <a:off x="3287" y="202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8" name="Line 8488"/>
                <p:cNvSpPr>
                  <a:spLocks noChangeShapeType="1"/>
                </p:cNvSpPr>
                <p:nvPr/>
              </p:nvSpPr>
              <p:spPr bwMode="auto">
                <a:xfrm flipV="1">
                  <a:off x="3287" y="2024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9" name="Line 8487"/>
                <p:cNvSpPr>
                  <a:spLocks noChangeShapeType="1"/>
                </p:cNvSpPr>
                <p:nvPr/>
              </p:nvSpPr>
              <p:spPr bwMode="auto">
                <a:xfrm flipV="1">
                  <a:off x="3287" y="202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0" name="Line 8486"/>
                <p:cNvSpPr>
                  <a:spLocks noChangeShapeType="1"/>
                </p:cNvSpPr>
                <p:nvPr/>
              </p:nvSpPr>
              <p:spPr bwMode="auto">
                <a:xfrm flipV="1">
                  <a:off x="3287" y="201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1" name="Line 8485"/>
                <p:cNvSpPr>
                  <a:spLocks noChangeShapeType="1"/>
                </p:cNvSpPr>
                <p:nvPr/>
              </p:nvSpPr>
              <p:spPr bwMode="auto">
                <a:xfrm>
                  <a:off x="3295" y="198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2" name="Line 8484"/>
                <p:cNvSpPr>
                  <a:spLocks noChangeShapeType="1"/>
                </p:cNvSpPr>
                <p:nvPr/>
              </p:nvSpPr>
              <p:spPr bwMode="auto">
                <a:xfrm flipV="1">
                  <a:off x="3290" y="200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3" name="Line 8483"/>
                <p:cNvSpPr>
                  <a:spLocks noChangeShapeType="1"/>
                </p:cNvSpPr>
                <p:nvPr/>
              </p:nvSpPr>
              <p:spPr bwMode="auto">
                <a:xfrm flipV="1">
                  <a:off x="3290" y="1999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4" name="Line 8482"/>
                <p:cNvSpPr>
                  <a:spLocks noChangeShapeType="1"/>
                </p:cNvSpPr>
                <p:nvPr/>
              </p:nvSpPr>
              <p:spPr bwMode="auto">
                <a:xfrm flipV="1">
                  <a:off x="3290" y="1996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5" name="Line 8481"/>
                <p:cNvSpPr>
                  <a:spLocks noChangeShapeType="1"/>
                </p:cNvSpPr>
                <p:nvPr/>
              </p:nvSpPr>
              <p:spPr bwMode="auto">
                <a:xfrm flipV="1">
                  <a:off x="3290" y="1993"/>
                  <a:ext cx="2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6" name="Line 8480"/>
                <p:cNvSpPr>
                  <a:spLocks noChangeShapeType="1"/>
                </p:cNvSpPr>
                <p:nvPr/>
              </p:nvSpPr>
              <p:spPr bwMode="auto">
                <a:xfrm flipV="1">
                  <a:off x="3292" y="199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7" name="Line 8479"/>
                <p:cNvSpPr>
                  <a:spLocks noChangeShapeType="1"/>
                </p:cNvSpPr>
                <p:nvPr/>
              </p:nvSpPr>
              <p:spPr bwMode="auto">
                <a:xfrm flipV="1">
                  <a:off x="3292" y="1988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8" name="Line 8478"/>
                <p:cNvSpPr>
                  <a:spLocks noChangeShapeType="1"/>
                </p:cNvSpPr>
                <p:nvPr/>
              </p:nvSpPr>
              <p:spPr bwMode="auto">
                <a:xfrm>
                  <a:off x="3292" y="198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9" name="Line 8477"/>
                <p:cNvSpPr>
                  <a:spLocks noChangeShapeType="1"/>
                </p:cNvSpPr>
                <p:nvPr/>
              </p:nvSpPr>
              <p:spPr bwMode="auto">
                <a:xfrm flipV="1">
                  <a:off x="3292" y="1985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0" name="Line 8476"/>
                <p:cNvSpPr>
                  <a:spLocks noChangeShapeType="1"/>
                </p:cNvSpPr>
                <p:nvPr/>
              </p:nvSpPr>
              <p:spPr bwMode="auto">
                <a:xfrm>
                  <a:off x="3225" y="198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1" name="Line 8475"/>
                <p:cNvSpPr>
                  <a:spLocks noChangeShapeType="1"/>
                </p:cNvSpPr>
                <p:nvPr/>
              </p:nvSpPr>
              <p:spPr bwMode="auto">
                <a:xfrm flipV="1">
                  <a:off x="3287" y="2010"/>
                  <a:ext cx="3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2" name="Line 8474"/>
                <p:cNvSpPr>
                  <a:spLocks noChangeShapeType="1"/>
                </p:cNvSpPr>
                <p:nvPr/>
              </p:nvSpPr>
              <p:spPr bwMode="auto">
                <a:xfrm flipV="1">
                  <a:off x="3290" y="200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3" name="Line 8473"/>
                <p:cNvSpPr>
                  <a:spLocks noChangeShapeType="1"/>
                </p:cNvSpPr>
                <p:nvPr/>
              </p:nvSpPr>
              <p:spPr bwMode="auto">
                <a:xfrm flipV="1">
                  <a:off x="3290" y="200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4" name="Line 8472"/>
                <p:cNvSpPr>
                  <a:spLocks noChangeShapeType="1"/>
                </p:cNvSpPr>
                <p:nvPr/>
              </p:nvSpPr>
              <p:spPr bwMode="auto">
                <a:xfrm flipH="1">
                  <a:off x="3217" y="198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5" name="Line 8471"/>
                <p:cNvSpPr>
                  <a:spLocks noChangeShapeType="1"/>
                </p:cNvSpPr>
                <p:nvPr/>
              </p:nvSpPr>
              <p:spPr bwMode="auto">
                <a:xfrm>
                  <a:off x="3217" y="198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6" name="Line 8470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7" name="Line 8469"/>
                <p:cNvSpPr>
                  <a:spLocks noChangeShapeType="1"/>
                </p:cNvSpPr>
                <p:nvPr/>
              </p:nvSpPr>
              <p:spPr bwMode="auto">
                <a:xfrm flipV="1">
                  <a:off x="3214" y="198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8" name="Line 8468"/>
                <p:cNvSpPr>
                  <a:spLocks noChangeShapeType="1"/>
                </p:cNvSpPr>
                <p:nvPr/>
              </p:nvSpPr>
              <p:spPr bwMode="auto">
                <a:xfrm>
                  <a:off x="3214" y="198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9" name="Line 8467"/>
                <p:cNvSpPr>
                  <a:spLocks noChangeShapeType="1"/>
                </p:cNvSpPr>
                <p:nvPr/>
              </p:nvSpPr>
              <p:spPr bwMode="auto">
                <a:xfrm>
                  <a:off x="3214" y="198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0" name="Line 8466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1" name="Line 8465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2" name="Line 8464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3" name="Line 8463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4" name="Line 8462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5" name="Line 8461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6" name="Line 8460"/>
                <p:cNvSpPr>
                  <a:spLocks noChangeShapeType="1"/>
                </p:cNvSpPr>
                <p:nvPr/>
              </p:nvSpPr>
              <p:spPr bwMode="auto">
                <a:xfrm flipV="1">
                  <a:off x="3217" y="1976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7" name="Line 8459"/>
                <p:cNvSpPr>
                  <a:spLocks noChangeShapeType="1"/>
                </p:cNvSpPr>
                <p:nvPr/>
              </p:nvSpPr>
              <p:spPr bwMode="auto">
                <a:xfrm>
                  <a:off x="3217" y="197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8" name="Line 8458"/>
                <p:cNvSpPr>
                  <a:spLocks noChangeShapeType="1"/>
                </p:cNvSpPr>
                <p:nvPr/>
              </p:nvSpPr>
              <p:spPr bwMode="auto">
                <a:xfrm>
                  <a:off x="3217" y="197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9" name="Line 8457"/>
                <p:cNvSpPr>
                  <a:spLocks noChangeShapeType="1"/>
                </p:cNvSpPr>
                <p:nvPr/>
              </p:nvSpPr>
              <p:spPr bwMode="auto">
                <a:xfrm>
                  <a:off x="3217" y="197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0" name="Line 8456"/>
                <p:cNvSpPr>
                  <a:spLocks noChangeShapeType="1"/>
                </p:cNvSpPr>
                <p:nvPr/>
              </p:nvSpPr>
              <p:spPr bwMode="auto">
                <a:xfrm>
                  <a:off x="3217" y="198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1" name="Line 8455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2" name="Line 8454"/>
                <p:cNvSpPr>
                  <a:spLocks noChangeShapeType="1"/>
                </p:cNvSpPr>
                <p:nvPr/>
              </p:nvSpPr>
              <p:spPr bwMode="auto">
                <a:xfrm>
                  <a:off x="3217" y="197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3" name="Line 8453"/>
                <p:cNvSpPr>
                  <a:spLocks noChangeShapeType="1"/>
                </p:cNvSpPr>
                <p:nvPr/>
              </p:nvSpPr>
              <p:spPr bwMode="auto">
                <a:xfrm>
                  <a:off x="3257" y="2007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4" name="Line 8452"/>
                <p:cNvSpPr>
                  <a:spLocks noChangeShapeType="1"/>
                </p:cNvSpPr>
                <p:nvPr/>
              </p:nvSpPr>
              <p:spPr bwMode="auto">
                <a:xfrm>
                  <a:off x="3225" y="1960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5" name="Line 8451"/>
                <p:cNvSpPr>
                  <a:spLocks noChangeShapeType="1"/>
                </p:cNvSpPr>
                <p:nvPr/>
              </p:nvSpPr>
              <p:spPr bwMode="auto">
                <a:xfrm flipV="1">
                  <a:off x="3225" y="1960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6" name="Line 8450"/>
                <p:cNvSpPr>
                  <a:spLocks noChangeShapeType="1"/>
                </p:cNvSpPr>
                <p:nvPr/>
              </p:nvSpPr>
              <p:spPr bwMode="auto">
                <a:xfrm>
                  <a:off x="3217" y="197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7" name="Line 8449"/>
                <p:cNvSpPr>
                  <a:spLocks noChangeShapeType="1"/>
                </p:cNvSpPr>
                <p:nvPr/>
              </p:nvSpPr>
              <p:spPr bwMode="auto">
                <a:xfrm flipV="1">
                  <a:off x="3290" y="2043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8" name="Line 8448"/>
                <p:cNvSpPr>
                  <a:spLocks noChangeShapeType="1"/>
                </p:cNvSpPr>
                <p:nvPr/>
              </p:nvSpPr>
              <p:spPr bwMode="auto">
                <a:xfrm flipV="1">
                  <a:off x="3292" y="205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9" name="Line 8447"/>
                <p:cNvSpPr>
                  <a:spLocks noChangeShapeType="1"/>
                </p:cNvSpPr>
                <p:nvPr/>
              </p:nvSpPr>
              <p:spPr bwMode="auto">
                <a:xfrm flipV="1">
                  <a:off x="3292" y="205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0" name="Line 8446"/>
                <p:cNvSpPr>
                  <a:spLocks noChangeShapeType="1"/>
                </p:cNvSpPr>
                <p:nvPr/>
              </p:nvSpPr>
              <p:spPr bwMode="auto">
                <a:xfrm flipV="1">
                  <a:off x="3292" y="205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1" name="Line 8445"/>
                <p:cNvSpPr>
                  <a:spLocks noChangeShapeType="1"/>
                </p:cNvSpPr>
                <p:nvPr/>
              </p:nvSpPr>
              <p:spPr bwMode="auto">
                <a:xfrm flipH="1">
                  <a:off x="3290" y="205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2" name="Line 8444"/>
                <p:cNvSpPr>
                  <a:spLocks noChangeShapeType="1"/>
                </p:cNvSpPr>
                <p:nvPr/>
              </p:nvSpPr>
              <p:spPr bwMode="auto">
                <a:xfrm flipV="1">
                  <a:off x="3290" y="204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3" name="Line 8443"/>
                <p:cNvSpPr>
                  <a:spLocks noChangeShapeType="1"/>
                </p:cNvSpPr>
                <p:nvPr/>
              </p:nvSpPr>
              <p:spPr bwMode="auto">
                <a:xfrm flipV="1">
                  <a:off x="3290" y="204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4" name="Line 8442"/>
                <p:cNvSpPr>
                  <a:spLocks noChangeShapeType="1"/>
                </p:cNvSpPr>
                <p:nvPr/>
              </p:nvSpPr>
              <p:spPr bwMode="auto">
                <a:xfrm flipV="1">
                  <a:off x="3290" y="2038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5" name="Line 8441"/>
                <p:cNvSpPr>
                  <a:spLocks noChangeShapeType="1"/>
                </p:cNvSpPr>
                <p:nvPr/>
              </p:nvSpPr>
              <p:spPr bwMode="auto">
                <a:xfrm flipH="1">
                  <a:off x="3273" y="2071"/>
                  <a:ext cx="25" cy="14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6" name="Line 8440"/>
                <p:cNvSpPr>
                  <a:spLocks noChangeShapeType="1"/>
                </p:cNvSpPr>
                <p:nvPr/>
              </p:nvSpPr>
              <p:spPr bwMode="auto">
                <a:xfrm flipV="1">
                  <a:off x="3290" y="203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7" name="Line 8439"/>
                <p:cNvSpPr>
                  <a:spLocks noChangeShapeType="1"/>
                </p:cNvSpPr>
                <p:nvPr/>
              </p:nvSpPr>
              <p:spPr bwMode="auto">
                <a:xfrm>
                  <a:off x="3255" y="1921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8" name="Line 8438"/>
                <p:cNvSpPr>
                  <a:spLocks noChangeShapeType="1"/>
                </p:cNvSpPr>
                <p:nvPr/>
              </p:nvSpPr>
              <p:spPr bwMode="auto">
                <a:xfrm flipH="1" flipV="1">
                  <a:off x="3118" y="1781"/>
                  <a:ext cx="32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9" name="Line 8437"/>
                <p:cNvSpPr>
                  <a:spLocks noChangeShapeType="1"/>
                </p:cNvSpPr>
                <p:nvPr/>
              </p:nvSpPr>
              <p:spPr bwMode="auto">
                <a:xfrm flipH="1" flipV="1">
                  <a:off x="3142" y="1781"/>
                  <a:ext cx="8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0" name="Line 8436"/>
                <p:cNvSpPr>
                  <a:spLocks noChangeShapeType="1"/>
                </p:cNvSpPr>
                <p:nvPr/>
              </p:nvSpPr>
              <p:spPr bwMode="auto">
                <a:xfrm flipV="1">
                  <a:off x="3150" y="1781"/>
                  <a:ext cx="19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1" name="Line 8435"/>
                <p:cNvSpPr>
                  <a:spLocks noChangeShapeType="1"/>
                </p:cNvSpPr>
                <p:nvPr/>
              </p:nvSpPr>
              <p:spPr bwMode="auto">
                <a:xfrm flipV="1">
                  <a:off x="3150" y="1781"/>
                  <a:ext cx="11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2" name="Line 8434"/>
                <p:cNvSpPr>
                  <a:spLocks noChangeShapeType="1"/>
                </p:cNvSpPr>
                <p:nvPr/>
              </p:nvSpPr>
              <p:spPr bwMode="auto">
                <a:xfrm flipV="1">
                  <a:off x="3150" y="1781"/>
                  <a:ext cx="1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3" name="Line 8433"/>
                <p:cNvSpPr>
                  <a:spLocks noChangeShapeType="1"/>
                </p:cNvSpPr>
                <p:nvPr/>
              </p:nvSpPr>
              <p:spPr bwMode="auto">
                <a:xfrm flipH="1" flipV="1">
                  <a:off x="3131" y="1781"/>
                  <a:ext cx="19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4" name="Line 8432"/>
                <p:cNvSpPr>
                  <a:spLocks noChangeShapeType="1"/>
                </p:cNvSpPr>
                <p:nvPr/>
              </p:nvSpPr>
              <p:spPr bwMode="auto">
                <a:xfrm flipV="1">
                  <a:off x="3225" y="1781"/>
                  <a:ext cx="1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5" name="Line 8431"/>
                <p:cNvSpPr>
                  <a:spLocks noChangeShapeType="1"/>
                </p:cNvSpPr>
                <p:nvPr/>
              </p:nvSpPr>
              <p:spPr bwMode="auto">
                <a:xfrm flipH="1" flipV="1">
                  <a:off x="3190" y="1781"/>
                  <a:ext cx="35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6" name="Line 8430"/>
                <p:cNvSpPr>
                  <a:spLocks noChangeShapeType="1"/>
                </p:cNvSpPr>
                <p:nvPr/>
              </p:nvSpPr>
              <p:spPr bwMode="auto">
                <a:xfrm flipH="1" flipV="1">
                  <a:off x="3206" y="1781"/>
                  <a:ext cx="19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7" name="Line 8429"/>
                <p:cNvSpPr>
                  <a:spLocks noChangeShapeType="1"/>
                </p:cNvSpPr>
                <p:nvPr/>
              </p:nvSpPr>
              <p:spPr bwMode="auto">
                <a:xfrm flipH="1" flipV="1">
                  <a:off x="3214" y="1781"/>
                  <a:ext cx="11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8" name="Line 8428"/>
                <p:cNvSpPr>
                  <a:spLocks noChangeShapeType="1"/>
                </p:cNvSpPr>
                <p:nvPr/>
              </p:nvSpPr>
              <p:spPr bwMode="auto">
                <a:xfrm flipH="1">
                  <a:off x="3147" y="1823"/>
                  <a:ext cx="14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9" name="Line 8427"/>
                <p:cNvSpPr>
                  <a:spLocks noChangeShapeType="1"/>
                </p:cNvSpPr>
                <p:nvPr/>
              </p:nvSpPr>
              <p:spPr bwMode="auto">
                <a:xfrm>
                  <a:off x="3147" y="1820"/>
                  <a:ext cx="14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0" name="Line 8426"/>
                <p:cNvSpPr>
                  <a:spLocks noChangeShapeType="1"/>
                </p:cNvSpPr>
                <p:nvPr/>
              </p:nvSpPr>
              <p:spPr bwMode="auto">
                <a:xfrm>
                  <a:off x="3077" y="1859"/>
                  <a:ext cx="194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2" name="Group 8224"/>
              <p:cNvGrpSpPr>
                <a:grpSpLocks/>
              </p:cNvGrpSpPr>
              <p:nvPr/>
            </p:nvGrpSpPr>
            <p:grpSpPr bwMode="auto">
              <a:xfrm>
                <a:off x="6315" y="3351"/>
                <a:ext cx="531" cy="850"/>
                <a:chOff x="3072" y="1469"/>
                <a:chExt cx="237" cy="400"/>
              </a:xfrm>
            </p:grpSpPr>
            <p:sp>
              <p:nvSpPr>
                <p:cNvPr id="3321" name="Line 8424"/>
                <p:cNvSpPr>
                  <a:spLocks noChangeShapeType="1"/>
                </p:cNvSpPr>
                <p:nvPr/>
              </p:nvSpPr>
              <p:spPr bwMode="auto">
                <a:xfrm>
                  <a:off x="3075" y="1781"/>
                  <a:ext cx="22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2" name="Line 8423"/>
                <p:cNvSpPr>
                  <a:spLocks noChangeShapeType="1"/>
                </p:cNvSpPr>
                <p:nvPr/>
              </p:nvSpPr>
              <p:spPr bwMode="auto">
                <a:xfrm flipH="1">
                  <a:off x="3075" y="1779"/>
                  <a:ext cx="22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3" name="Line 8422"/>
                <p:cNvSpPr>
                  <a:spLocks noChangeShapeType="1"/>
                </p:cNvSpPr>
                <p:nvPr/>
              </p:nvSpPr>
              <p:spPr bwMode="auto">
                <a:xfrm flipH="1">
                  <a:off x="3193" y="1857"/>
                  <a:ext cx="6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4" name="Line 8421"/>
                <p:cNvSpPr>
                  <a:spLocks noChangeShapeType="1"/>
                </p:cNvSpPr>
                <p:nvPr/>
              </p:nvSpPr>
              <p:spPr bwMode="auto">
                <a:xfrm>
                  <a:off x="3193" y="1857"/>
                  <a:ext cx="6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5" name="Line 8420"/>
                <p:cNvSpPr>
                  <a:spLocks noChangeShapeType="1"/>
                </p:cNvSpPr>
                <p:nvPr/>
              </p:nvSpPr>
              <p:spPr bwMode="auto">
                <a:xfrm flipV="1">
                  <a:off x="3225" y="1781"/>
                  <a:ext cx="32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6" name="Line 8419"/>
                <p:cNvSpPr>
                  <a:spLocks noChangeShapeType="1"/>
                </p:cNvSpPr>
                <p:nvPr/>
              </p:nvSpPr>
              <p:spPr bwMode="auto">
                <a:xfrm flipV="1">
                  <a:off x="3225" y="1781"/>
                  <a:ext cx="19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7" name="Line 8418"/>
                <p:cNvSpPr>
                  <a:spLocks noChangeShapeType="1"/>
                </p:cNvSpPr>
                <p:nvPr/>
              </p:nvSpPr>
              <p:spPr bwMode="auto">
                <a:xfrm flipV="1">
                  <a:off x="3225" y="1781"/>
                  <a:ext cx="8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8" name="Line 8417"/>
                <p:cNvSpPr>
                  <a:spLocks noChangeShapeType="1"/>
                </p:cNvSpPr>
                <p:nvPr/>
              </p:nvSpPr>
              <p:spPr bwMode="auto">
                <a:xfrm flipH="1">
                  <a:off x="3185" y="1681"/>
                  <a:ext cx="105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9" name="Line 8416"/>
                <p:cNvSpPr>
                  <a:spLocks noChangeShapeType="1"/>
                </p:cNvSpPr>
                <p:nvPr/>
              </p:nvSpPr>
              <p:spPr bwMode="auto">
                <a:xfrm flipH="1">
                  <a:off x="3193" y="1681"/>
                  <a:ext cx="8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0" name="Line 8415"/>
                <p:cNvSpPr>
                  <a:spLocks noChangeShapeType="1"/>
                </p:cNvSpPr>
                <p:nvPr/>
              </p:nvSpPr>
              <p:spPr bwMode="auto">
                <a:xfrm>
                  <a:off x="3193" y="1681"/>
                  <a:ext cx="8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1" name="Line 8414"/>
                <p:cNvSpPr>
                  <a:spLocks noChangeShapeType="1"/>
                </p:cNvSpPr>
                <p:nvPr/>
              </p:nvSpPr>
              <p:spPr bwMode="auto">
                <a:xfrm>
                  <a:off x="3075" y="1790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2" name="Line 8413"/>
                <p:cNvSpPr>
                  <a:spLocks noChangeShapeType="1"/>
                </p:cNvSpPr>
                <p:nvPr/>
              </p:nvSpPr>
              <p:spPr bwMode="auto">
                <a:xfrm flipV="1">
                  <a:off x="3072" y="1790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3" name="Line 8412"/>
                <p:cNvSpPr>
                  <a:spLocks noChangeShapeType="1"/>
                </p:cNvSpPr>
                <p:nvPr/>
              </p:nvSpPr>
              <p:spPr bwMode="auto">
                <a:xfrm>
                  <a:off x="3072" y="1790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4" name="Line 8411"/>
                <p:cNvSpPr>
                  <a:spLocks noChangeShapeType="1"/>
                </p:cNvSpPr>
                <p:nvPr/>
              </p:nvSpPr>
              <p:spPr bwMode="auto">
                <a:xfrm flipV="1">
                  <a:off x="3072" y="1790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5" name="Line 8410"/>
                <p:cNvSpPr>
                  <a:spLocks noChangeShapeType="1"/>
                </p:cNvSpPr>
                <p:nvPr/>
              </p:nvSpPr>
              <p:spPr bwMode="auto">
                <a:xfrm flipV="1">
                  <a:off x="3150" y="1781"/>
                  <a:ext cx="32" cy="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6" name="Line 8409"/>
                <p:cNvSpPr>
                  <a:spLocks noChangeShapeType="1"/>
                </p:cNvSpPr>
                <p:nvPr/>
              </p:nvSpPr>
              <p:spPr bwMode="auto">
                <a:xfrm flipV="1">
                  <a:off x="3075" y="1712"/>
                  <a:ext cx="1" cy="8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7" name="Line 8408"/>
                <p:cNvSpPr>
                  <a:spLocks noChangeShapeType="1"/>
                </p:cNvSpPr>
                <p:nvPr/>
              </p:nvSpPr>
              <p:spPr bwMode="auto">
                <a:xfrm flipV="1">
                  <a:off x="3075" y="1845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8" name="Line 8407"/>
                <p:cNvSpPr>
                  <a:spLocks noChangeShapeType="1"/>
                </p:cNvSpPr>
                <p:nvPr/>
              </p:nvSpPr>
              <p:spPr bwMode="auto">
                <a:xfrm>
                  <a:off x="3072" y="1868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9" name="Line 8406"/>
                <p:cNvSpPr>
                  <a:spLocks noChangeShapeType="1"/>
                </p:cNvSpPr>
                <p:nvPr/>
              </p:nvSpPr>
              <p:spPr bwMode="auto">
                <a:xfrm>
                  <a:off x="3072" y="186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0" name="Line 8405"/>
                <p:cNvSpPr>
                  <a:spLocks noChangeShapeType="1"/>
                </p:cNvSpPr>
                <p:nvPr/>
              </p:nvSpPr>
              <p:spPr bwMode="auto">
                <a:xfrm>
                  <a:off x="3072" y="186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1" name="Line 8404"/>
                <p:cNvSpPr>
                  <a:spLocks noChangeShapeType="1"/>
                </p:cNvSpPr>
                <p:nvPr/>
              </p:nvSpPr>
              <p:spPr bwMode="auto">
                <a:xfrm>
                  <a:off x="3083" y="1795"/>
                  <a:ext cx="1" cy="50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2" name="Line 8403"/>
                <p:cNvSpPr>
                  <a:spLocks noChangeShapeType="1"/>
                </p:cNvSpPr>
                <p:nvPr/>
              </p:nvSpPr>
              <p:spPr bwMode="auto">
                <a:xfrm>
                  <a:off x="3072" y="18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3" name="Line 8402"/>
                <p:cNvSpPr>
                  <a:spLocks noChangeShapeType="1"/>
                </p:cNvSpPr>
                <p:nvPr/>
              </p:nvSpPr>
              <p:spPr bwMode="auto">
                <a:xfrm flipV="1">
                  <a:off x="3072" y="1795"/>
                  <a:ext cx="1" cy="50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4" name="Line 8401"/>
                <p:cNvSpPr>
                  <a:spLocks noChangeShapeType="1"/>
                </p:cNvSpPr>
                <p:nvPr/>
              </p:nvSpPr>
              <p:spPr bwMode="auto">
                <a:xfrm flipH="1">
                  <a:off x="3072" y="1851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5" name="Line 8400"/>
                <p:cNvSpPr>
                  <a:spLocks noChangeShapeType="1"/>
                </p:cNvSpPr>
                <p:nvPr/>
              </p:nvSpPr>
              <p:spPr bwMode="auto">
                <a:xfrm flipH="1">
                  <a:off x="3072" y="1845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6" name="Line 8399"/>
                <p:cNvSpPr>
                  <a:spLocks noChangeShapeType="1"/>
                </p:cNvSpPr>
                <p:nvPr/>
              </p:nvSpPr>
              <p:spPr bwMode="auto">
                <a:xfrm>
                  <a:off x="3072" y="1795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7" name="Line 8398"/>
                <p:cNvSpPr>
                  <a:spLocks noChangeShapeType="1"/>
                </p:cNvSpPr>
                <p:nvPr/>
              </p:nvSpPr>
              <p:spPr bwMode="auto">
                <a:xfrm>
                  <a:off x="3182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8" name="Line 8397"/>
                <p:cNvSpPr>
                  <a:spLocks noChangeShapeType="1"/>
                </p:cNvSpPr>
                <p:nvPr/>
              </p:nvSpPr>
              <p:spPr bwMode="auto">
                <a:xfrm>
                  <a:off x="3193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9" name="Line 8396"/>
                <p:cNvSpPr>
                  <a:spLocks noChangeShapeType="1"/>
                </p:cNvSpPr>
                <p:nvPr/>
              </p:nvSpPr>
              <p:spPr bwMode="auto">
                <a:xfrm>
                  <a:off x="3150" y="182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0" name="Line 8395"/>
                <p:cNvSpPr>
                  <a:spLocks noChangeShapeType="1"/>
                </p:cNvSpPr>
                <p:nvPr/>
              </p:nvSpPr>
              <p:spPr bwMode="auto">
                <a:xfrm flipH="1">
                  <a:off x="3150" y="181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1" name="Line 8394"/>
                <p:cNvSpPr>
                  <a:spLocks noChangeShapeType="1"/>
                </p:cNvSpPr>
                <p:nvPr/>
              </p:nvSpPr>
              <p:spPr bwMode="auto">
                <a:xfrm flipV="1">
                  <a:off x="3147" y="182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2" name="Line 8393"/>
                <p:cNvSpPr>
                  <a:spLocks noChangeShapeType="1"/>
                </p:cNvSpPr>
                <p:nvPr/>
              </p:nvSpPr>
              <p:spPr bwMode="auto">
                <a:xfrm>
                  <a:off x="3150" y="1815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3" name="Line 8392"/>
                <p:cNvSpPr>
                  <a:spLocks noChangeShapeType="1"/>
                </p:cNvSpPr>
                <p:nvPr/>
              </p:nvSpPr>
              <p:spPr bwMode="auto">
                <a:xfrm flipV="1">
                  <a:off x="3153" y="1815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4" name="Line 8391"/>
                <p:cNvSpPr>
                  <a:spLocks noChangeShapeType="1"/>
                </p:cNvSpPr>
                <p:nvPr/>
              </p:nvSpPr>
              <p:spPr bwMode="auto">
                <a:xfrm>
                  <a:off x="3150" y="1815"/>
                  <a:ext cx="1" cy="16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5" name="Line 8390"/>
                <p:cNvSpPr>
                  <a:spLocks noChangeShapeType="1"/>
                </p:cNvSpPr>
                <p:nvPr/>
              </p:nvSpPr>
              <p:spPr bwMode="auto">
                <a:xfrm>
                  <a:off x="3222" y="181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6" name="Line 8389"/>
                <p:cNvSpPr>
                  <a:spLocks noChangeShapeType="1"/>
                </p:cNvSpPr>
                <p:nvPr/>
              </p:nvSpPr>
              <p:spPr bwMode="auto">
                <a:xfrm flipV="1">
                  <a:off x="3222" y="1815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7" name="Line 8388"/>
                <p:cNvSpPr>
                  <a:spLocks noChangeShapeType="1"/>
                </p:cNvSpPr>
                <p:nvPr/>
              </p:nvSpPr>
              <p:spPr bwMode="auto">
                <a:xfrm flipH="1">
                  <a:off x="3222" y="182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8" name="Line 8387"/>
                <p:cNvSpPr>
                  <a:spLocks noChangeShapeType="1"/>
                </p:cNvSpPr>
                <p:nvPr/>
              </p:nvSpPr>
              <p:spPr bwMode="auto">
                <a:xfrm>
                  <a:off x="3225" y="1815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9" name="Line 8386"/>
                <p:cNvSpPr>
                  <a:spLocks noChangeShapeType="1"/>
                </p:cNvSpPr>
                <p:nvPr/>
              </p:nvSpPr>
              <p:spPr bwMode="auto">
                <a:xfrm>
                  <a:off x="3179" y="1695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0" name="Line 8385"/>
                <p:cNvSpPr>
                  <a:spLocks noChangeShapeType="1"/>
                </p:cNvSpPr>
                <p:nvPr/>
              </p:nvSpPr>
              <p:spPr bwMode="auto">
                <a:xfrm>
                  <a:off x="3174" y="1698"/>
                  <a:ext cx="12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1" name="Line 8384"/>
                <p:cNvSpPr>
                  <a:spLocks noChangeShapeType="1"/>
                </p:cNvSpPr>
                <p:nvPr/>
              </p:nvSpPr>
              <p:spPr bwMode="auto">
                <a:xfrm>
                  <a:off x="3174" y="1698"/>
                  <a:ext cx="12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2" name="Line 8383"/>
                <p:cNvSpPr>
                  <a:spLocks noChangeShapeType="1"/>
                </p:cNvSpPr>
                <p:nvPr/>
              </p:nvSpPr>
              <p:spPr bwMode="auto">
                <a:xfrm>
                  <a:off x="3179" y="1692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3" name="Line 8382"/>
                <p:cNvSpPr>
                  <a:spLocks noChangeShapeType="1"/>
                </p:cNvSpPr>
                <p:nvPr/>
              </p:nvSpPr>
              <p:spPr bwMode="auto">
                <a:xfrm flipV="1">
                  <a:off x="3185" y="168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4" name="Line 8381"/>
                <p:cNvSpPr>
                  <a:spLocks noChangeShapeType="1"/>
                </p:cNvSpPr>
                <p:nvPr/>
              </p:nvSpPr>
              <p:spPr bwMode="auto">
                <a:xfrm flipV="1">
                  <a:off x="3171" y="1692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5" name="Line 8380"/>
                <p:cNvSpPr>
                  <a:spLocks noChangeShapeType="1"/>
                </p:cNvSpPr>
                <p:nvPr/>
              </p:nvSpPr>
              <p:spPr bwMode="auto">
                <a:xfrm>
                  <a:off x="3171" y="169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6" name="Line 8379"/>
                <p:cNvSpPr>
                  <a:spLocks noChangeShapeType="1"/>
                </p:cNvSpPr>
                <p:nvPr/>
              </p:nvSpPr>
              <p:spPr bwMode="auto">
                <a:xfrm>
                  <a:off x="3174" y="169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7" name="Line 8378"/>
                <p:cNvSpPr>
                  <a:spLocks noChangeShapeType="1"/>
                </p:cNvSpPr>
                <p:nvPr/>
              </p:nvSpPr>
              <p:spPr bwMode="auto">
                <a:xfrm flipV="1">
                  <a:off x="3174" y="169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8" name="Line 8377"/>
                <p:cNvSpPr>
                  <a:spLocks noChangeShapeType="1"/>
                </p:cNvSpPr>
                <p:nvPr/>
              </p:nvSpPr>
              <p:spPr bwMode="auto">
                <a:xfrm>
                  <a:off x="3163" y="1701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9" name="Line 8376"/>
                <p:cNvSpPr>
                  <a:spLocks noChangeShapeType="1"/>
                </p:cNvSpPr>
                <p:nvPr/>
              </p:nvSpPr>
              <p:spPr bwMode="auto">
                <a:xfrm>
                  <a:off x="3171" y="169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0" name="Line 8375"/>
                <p:cNvSpPr>
                  <a:spLocks noChangeShapeType="1"/>
                </p:cNvSpPr>
                <p:nvPr/>
              </p:nvSpPr>
              <p:spPr bwMode="auto">
                <a:xfrm flipH="1">
                  <a:off x="3171" y="1698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1" name="Line 8374"/>
                <p:cNvSpPr>
                  <a:spLocks noChangeShapeType="1"/>
                </p:cNvSpPr>
                <p:nvPr/>
              </p:nvSpPr>
              <p:spPr bwMode="auto">
                <a:xfrm flipV="1">
                  <a:off x="3190" y="1684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2" name="Line 8373"/>
                <p:cNvSpPr>
                  <a:spLocks noChangeShapeType="1"/>
                </p:cNvSpPr>
                <p:nvPr/>
              </p:nvSpPr>
              <p:spPr bwMode="auto">
                <a:xfrm>
                  <a:off x="3193" y="16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3" name="Line 8372"/>
                <p:cNvSpPr>
                  <a:spLocks noChangeShapeType="1"/>
                </p:cNvSpPr>
                <p:nvPr/>
              </p:nvSpPr>
              <p:spPr bwMode="auto">
                <a:xfrm>
                  <a:off x="3212" y="1712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4" name="Line 8371"/>
                <p:cNvSpPr>
                  <a:spLocks noChangeShapeType="1"/>
                </p:cNvSpPr>
                <p:nvPr/>
              </p:nvSpPr>
              <p:spPr bwMode="auto">
                <a:xfrm>
                  <a:off x="3298" y="1781"/>
                  <a:ext cx="1" cy="37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5" name="Line 8370"/>
                <p:cNvSpPr>
                  <a:spLocks noChangeShapeType="1"/>
                </p:cNvSpPr>
                <p:nvPr/>
              </p:nvSpPr>
              <p:spPr bwMode="auto">
                <a:xfrm>
                  <a:off x="3306" y="1843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6" name="Line 8369"/>
                <p:cNvSpPr>
                  <a:spLocks noChangeShapeType="1"/>
                </p:cNvSpPr>
                <p:nvPr/>
              </p:nvSpPr>
              <p:spPr bwMode="auto">
                <a:xfrm flipV="1">
                  <a:off x="3295" y="185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7" name="Line 8368"/>
                <p:cNvSpPr>
                  <a:spLocks noChangeShapeType="1"/>
                </p:cNvSpPr>
                <p:nvPr/>
              </p:nvSpPr>
              <p:spPr bwMode="auto">
                <a:xfrm flipV="1">
                  <a:off x="3306" y="1837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8" name="Line 8367"/>
                <p:cNvSpPr>
                  <a:spLocks noChangeShapeType="1"/>
                </p:cNvSpPr>
                <p:nvPr/>
              </p:nvSpPr>
              <p:spPr bwMode="auto">
                <a:xfrm>
                  <a:off x="3306" y="1837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9" name="Line 8366"/>
                <p:cNvSpPr>
                  <a:spLocks noChangeShapeType="1"/>
                </p:cNvSpPr>
                <p:nvPr/>
              </p:nvSpPr>
              <p:spPr bwMode="auto">
                <a:xfrm flipH="1">
                  <a:off x="3298" y="185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0" name="Line 8365"/>
                <p:cNvSpPr>
                  <a:spLocks noChangeShapeType="1"/>
                </p:cNvSpPr>
                <p:nvPr/>
              </p:nvSpPr>
              <p:spPr bwMode="auto">
                <a:xfrm flipH="1">
                  <a:off x="3295" y="185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1" name="Line 8364"/>
                <p:cNvSpPr>
                  <a:spLocks noChangeShapeType="1"/>
                </p:cNvSpPr>
                <p:nvPr/>
              </p:nvSpPr>
              <p:spPr bwMode="auto">
                <a:xfrm>
                  <a:off x="3298" y="18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2" name="Line 8363"/>
                <p:cNvSpPr>
                  <a:spLocks noChangeShapeType="1"/>
                </p:cNvSpPr>
                <p:nvPr/>
              </p:nvSpPr>
              <p:spPr bwMode="auto">
                <a:xfrm>
                  <a:off x="3298" y="18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3" name="Line 8362"/>
                <p:cNvSpPr>
                  <a:spLocks noChangeShapeType="1"/>
                </p:cNvSpPr>
                <p:nvPr/>
              </p:nvSpPr>
              <p:spPr bwMode="auto">
                <a:xfrm>
                  <a:off x="3298" y="18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4" name="Line 8361"/>
                <p:cNvSpPr>
                  <a:spLocks noChangeShapeType="1"/>
                </p:cNvSpPr>
                <p:nvPr/>
              </p:nvSpPr>
              <p:spPr bwMode="auto">
                <a:xfrm>
                  <a:off x="3298" y="18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5" name="Line 8360"/>
                <p:cNvSpPr>
                  <a:spLocks noChangeShapeType="1"/>
                </p:cNvSpPr>
                <p:nvPr/>
              </p:nvSpPr>
              <p:spPr bwMode="auto">
                <a:xfrm flipV="1">
                  <a:off x="3298" y="185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6" name="Line 8359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7" name="Line 8358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8" name="Line 8357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9" name="Line 8356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0" name="Line 8355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1" name="Line 8354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2" name="Line 8353"/>
                <p:cNvSpPr>
                  <a:spLocks noChangeShapeType="1"/>
                </p:cNvSpPr>
                <p:nvPr/>
              </p:nvSpPr>
              <p:spPr bwMode="auto">
                <a:xfrm>
                  <a:off x="3298" y="185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3" name="Line 8352"/>
                <p:cNvSpPr>
                  <a:spLocks noChangeShapeType="1"/>
                </p:cNvSpPr>
                <p:nvPr/>
              </p:nvSpPr>
              <p:spPr bwMode="auto">
                <a:xfrm>
                  <a:off x="3306" y="186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4" name="Line 8351"/>
                <p:cNvSpPr>
                  <a:spLocks noChangeShapeType="1"/>
                </p:cNvSpPr>
                <p:nvPr/>
              </p:nvSpPr>
              <p:spPr bwMode="auto">
                <a:xfrm>
                  <a:off x="3306" y="180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5" name="Line 8350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6" name="Line 8349"/>
                <p:cNvSpPr>
                  <a:spLocks noChangeShapeType="1"/>
                </p:cNvSpPr>
                <p:nvPr/>
              </p:nvSpPr>
              <p:spPr bwMode="auto">
                <a:xfrm>
                  <a:off x="3306" y="1818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7" name="Line 8348"/>
                <p:cNvSpPr>
                  <a:spLocks noChangeShapeType="1"/>
                </p:cNvSpPr>
                <p:nvPr/>
              </p:nvSpPr>
              <p:spPr bwMode="auto">
                <a:xfrm flipH="1">
                  <a:off x="3298" y="182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8" name="Line 8347"/>
                <p:cNvSpPr>
                  <a:spLocks noChangeShapeType="1"/>
                </p:cNvSpPr>
                <p:nvPr/>
              </p:nvSpPr>
              <p:spPr bwMode="auto">
                <a:xfrm>
                  <a:off x="3306" y="180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9" name="Line 8346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0" name="Line 8345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1" name="Line 8344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2" name="Line 8343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3" name="Line 8342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4" name="Line 8341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5" name="Line 8340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6" name="Line 8339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7" name="Line 8338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8" name="Line 8337"/>
                <p:cNvSpPr>
                  <a:spLocks noChangeShapeType="1"/>
                </p:cNvSpPr>
                <p:nvPr/>
              </p:nvSpPr>
              <p:spPr bwMode="auto">
                <a:xfrm flipV="1">
                  <a:off x="3298" y="1818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9" name="Line 8336"/>
                <p:cNvSpPr>
                  <a:spLocks noChangeShapeType="1"/>
                </p:cNvSpPr>
                <p:nvPr/>
              </p:nvSpPr>
              <p:spPr bwMode="auto">
                <a:xfrm>
                  <a:off x="3298" y="182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0" name="Line 8335"/>
                <p:cNvSpPr>
                  <a:spLocks noChangeShapeType="1"/>
                </p:cNvSpPr>
                <p:nvPr/>
              </p:nvSpPr>
              <p:spPr bwMode="auto">
                <a:xfrm>
                  <a:off x="3295" y="1820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1" name="Line 8334"/>
                <p:cNvSpPr>
                  <a:spLocks noChangeShapeType="1"/>
                </p:cNvSpPr>
                <p:nvPr/>
              </p:nvSpPr>
              <p:spPr bwMode="auto">
                <a:xfrm>
                  <a:off x="3295" y="182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2" name="Line 8333"/>
                <p:cNvSpPr>
                  <a:spLocks noChangeShapeType="1"/>
                </p:cNvSpPr>
                <p:nvPr/>
              </p:nvSpPr>
              <p:spPr bwMode="auto">
                <a:xfrm>
                  <a:off x="3295" y="182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3" name="Line 8332"/>
                <p:cNvSpPr>
                  <a:spLocks noChangeShapeType="1"/>
                </p:cNvSpPr>
                <p:nvPr/>
              </p:nvSpPr>
              <p:spPr bwMode="auto">
                <a:xfrm>
                  <a:off x="3295" y="182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4" name="Line 8331"/>
                <p:cNvSpPr>
                  <a:spLocks noChangeShapeType="1"/>
                </p:cNvSpPr>
                <p:nvPr/>
              </p:nvSpPr>
              <p:spPr bwMode="auto">
                <a:xfrm flipV="1">
                  <a:off x="3295" y="182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5" name="Line 8330"/>
                <p:cNvSpPr>
                  <a:spLocks noChangeShapeType="1"/>
                </p:cNvSpPr>
                <p:nvPr/>
              </p:nvSpPr>
              <p:spPr bwMode="auto">
                <a:xfrm>
                  <a:off x="3295" y="182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6" name="Line 8329"/>
                <p:cNvSpPr>
                  <a:spLocks noChangeShapeType="1"/>
                </p:cNvSpPr>
                <p:nvPr/>
              </p:nvSpPr>
              <p:spPr bwMode="auto">
                <a:xfrm>
                  <a:off x="3295" y="182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7" name="Line 8328"/>
                <p:cNvSpPr>
                  <a:spLocks noChangeShapeType="1"/>
                </p:cNvSpPr>
                <p:nvPr/>
              </p:nvSpPr>
              <p:spPr bwMode="auto">
                <a:xfrm>
                  <a:off x="3295" y="182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8" name="Line 8327"/>
                <p:cNvSpPr>
                  <a:spLocks noChangeShapeType="1"/>
                </p:cNvSpPr>
                <p:nvPr/>
              </p:nvSpPr>
              <p:spPr bwMode="auto">
                <a:xfrm>
                  <a:off x="3295" y="182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9" name="Line 8326"/>
                <p:cNvSpPr>
                  <a:spLocks noChangeShapeType="1"/>
                </p:cNvSpPr>
                <p:nvPr/>
              </p:nvSpPr>
              <p:spPr bwMode="auto">
                <a:xfrm flipV="1">
                  <a:off x="3295" y="1823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0" name="Line 8325"/>
                <p:cNvSpPr>
                  <a:spLocks noChangeShapeType="1"/>
                </p:cNvSpPr>
                <p:nvPr/>
              </p:nvSpPr>
              <p:spPr bwMode="auto">
                <a:xfrm>
                  <a:off x="3295" y="182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1" name="Line 8324"/>
                <p:cNvSpPr>
                  <a:spLocks noChangeShapeType="1"/>
                </p:cNvSpPr>
                <p:nvPr/>
              </p:nvSpPr>
              <p:spPr bwMode="auto">
                <a:xfrm flipH="1">
                  <a:off x="3295" y="1826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2" name="Line 8323"/>
                <p:cNvSpPr>
                  <a:spLocks noChangeShapeType="1"/>
                </p:cNvSpPr>
                <p:nvPr/>
              </p:nvSpPr>
              <p:spPr bwMode="auto">
                <a:xfrm>
                  <a:off x="3298" y="182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3" name="Line 8322"/>
                <p:cNvSpPr>
                  <a:spLocks noChangeShapeType="1"/>
                </p:cNvSpPr>
                <p:nvPr/>
              </p:nvSpPr>
              <p:spPr bwMode="auto">
                <a:xfrm>
                  <a:off x="3298" y="182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4" name="Line 8321"/>
                <p:cNvSpPr>
                  <a:spLocks noChangeShapeType="1"/>
                </p:cNvSpPr>
                <p:nvPr/>
              </p:nvSpPr>
              <p:spPr bwMode="auto">
                <a:xfrm>
                  <a:off x="3298" y="182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5" name="Line 8320"/>
                <p:cNvSpPr>
                  <a:spLocks noChangeShapeType="1"/>
                </p:cNvSpPr>
                <p:nvPr/>
              </p:nvSpPr>
              <p:spPr bwMode="auto">
                <a:xfrm>
                  <a:off x="3298" y="182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6" name="Line 8319"/>
                <p:cNvSpPr>
                  <a:spLocks noChangeShapeType="1"/>
                </p:cNvSpPr>
                <p:nvPr/>
              </p:nvSpPr>
              <p:spPr bwMode="auto">
                <a:xfrm flipV="1">
                  <a:off x="3298" y="1826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7" name="Line 8318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8" name="Line 8317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9" name="Line 8316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0" name="Line 8315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1" name="Line 8314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2" name="Line 8313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3" name="Line 8312"/>
                <p:cNvSpPr>
                  <a:spLocks noChangeShapeType="1"/>
                </p:cNvSpPr>
                <p:nvPr/>
              </p:nvSpPr>
              <p:spPr bwMode="auto">
                <a:xfrm>
                  <a:off x="3298" y="18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4" name="Line 8311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5" name="Line 8310"/>
                <p:cNvSpPr>
                  <a:spLocks noChangeShapeType="1"/>
                </p:cNvSpPr>
                <p:nvPr/>
              </p:nvSpPr>
              <p:spPr bwMode="auto">
                <a:xfrm>
                  <a:off x="3306" y="183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6" name="Line 8309"/>
                <p:cNvSpPr>
                  <a:spLocks noChangeShapeType="1"/>
                </p:cNvSpPr>
                <p:nvPr/>
              </p:nvSpPr>
              <p:spPr bwMode="auto">
                <a:xfrm>
                  <a:off x="3306" y="183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7" name="Line 8308"/>
                <p:cNvSpPr>
                  <a:spLocks noChangeShapeType="1"/>
                </p:cNvSpPr>
                <p:nvPr/>
              </p:nvSpPr>
              <p:spPr bwMode="auto">
                <a:xfrm>
                  <a:off x="3298" y="1843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8" name="Line 8307"/>
                <p:cNvSpPr>
                  <a:spLocks noChangeShapeType="1"/>
                </p:cNvSpPr>
                <p:nvPr/>
              </p:nvSpPr>
              <p:spPr bwMode="auto">
                <a:xfrm flipH="1">
                  <a:off x="3306" y="183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9" name="Line 8306"/>
                <p:cNvSpPr>
                  <a:spLocks noChangeShapeType="1"/>
                </p:cNvSpPr>
                <p:nvPr/>
              </p:nvSpPr>
              <p:spPr bwMode="auto">
                <a:xfrm flipV="1">
                  <a:off x="3298" y="1843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0" name="Line 8305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1" name="Line 8304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2" name="Line 8303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3" name="Line 8302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4" name="Line 8301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5" name="Line 8300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6" name="Line 8299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7" name="Line 8298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8" name="Line 8297"/>
                <p:cNvSpPr>
                  <a:spLocks noChangeShapeType="1"/>
                </p:cNvSpPr>
                <p:nvPr/>
              </p:nvSpPr>
              <p:spPr bwMode="auto">
                <a:xfrm>
                  <a:off x="3298" y="18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9" name="Line 8296"/>
                <p:cNvSpPr>
                  <a:spLocks noChangeShapeType="1"/>
                </p:cNvSpPr>
                <p:nvPr/>
              </p:nvSpPr>
              <p:spPr bwMode="auto">
                <a:xfrm flipV="1">
                  <a:off x="3298" y="184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0" name="Line 8295"/>
                <p:cNvSpPr>
                  <a:spLocks noChangeShapeType="1"/>
                </p:cNvSpPr>
                <p:nvPr/>
              </p:nvSpPr>
              <p:spPr bwMode="auto">
                <a:xfrm>
                  <a:off x="3295" y="1848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1" name="Line 8294"/>
                <p:cNvSpPr>
                  <a:spLocks noChangeShapeType="1"/>
                </p:cNvSpPr>
                <p:nvPr/>
              </p:nvSpPr>
              <p:spPr bwMode="auto">
                <a:xfrm>
                  <a:off x="3295" y="18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2" name="Line 8293"/>
                <p:cNvSpPr>
                  <a:spLocks noChangeShapeType="1"/>
                </p:cNvSpPr>
                <p:nvPr/>
              </p:nvSpPr>
              <p:spPr bwMode="auto">
                <a:xfrm>
                  <a:off x="3295" y="18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3" name="Line 8292"/>
                <p:cNvSpPr>
                  <a:spLocks noChangeShapeType="1"/>
                </p:cNvSpPr>
                <p:nvPr/>
              </p:nvSpPr>
              <p:spPr bwMode="auto">
                <a:xfrm>
                  <a:off x="3295" y="18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4" name="Line 8291"/>
                <p:cNvSpPr>
                  <a:spLocks noChangeShapeType="1"/>
                </p:cNvSpPr>
                <p:nvPr/>
              </p:nvSpPr>
              <p:spPr bwMode="auto">
                <a:xfrm flipV="1">
                  <a:off x="3295" y="184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5" name="Line 8290"/>
                <p:cNvSpPr>
                  <a:spLocks noChangeShapeType="1"/>
                </p:cNvSpPr>
                <p:nvPr/>
              </p:nvSpPr>
              <p:spPr bwMode="auto">
                <a:xfrm>
                  <a:off x="3295" y="18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6" name="Line 8289"/>
                <p:cNvSpPr>
                  <a:spLocks noChangeShapeType="1"/>
                </p:cNvSpPr>
                <p:nvPr/>
              </p:nvSpPr>
              <p:spPr bwMode="auto">
                <a:xfrm>
                  <a:off x="3295" y="18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7" name="Line 8288"/>
                <p:cNvSpPr>
                  <a:spLocks noChangeShapeType="1"/>
                </p:cNvSpPr>
                <p:nvPr/>
              </p:nvSpPr>
              <p:spPr bwMode="auto">
                <a:xfrm>
                  <a:off x="3295" y="18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8" name="Line 8287"/>
                <p:cNvSpPr>
                  <a:spLocks noChangeShapeType="1"/>
                </p:cNvSpPr>
                <p:nvPr/>
              </p:nvSpPr>
              <p:spPr bwMode="auto">
                <a:xfrm>
                  <a:off x="3295" y="18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9" name="Line 8286"/>
                <p:cNvSpPr>
                  <a:spLocks noChangeShapeType="1"/>
                </p:cNvSpPr>
                <p:nvPr/>
              </p:nvSpPr>
              <p:spPr bwMode="auto">
                <a:xfrm>
                  <a:off x="3295" y="18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0" name="Line 8285"/>
                <p:cNvSpPr>
                  <a:spLocks noChangeShapeType="1"/>
                </p:cNvSpPr>
                <p:nvPr/>
              </p:nvSpPr>
              <p:spPr bwMode="auto">
                <a:xfrm>
                  <a:off x="3298" y="184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1" name="Line 8284"/>
                <p:cNvSpPr>
                  <a:spLocks noChangeShapeType="1"/>
                </p:cNvSpPr>
                <p:nvPr/>
              </p:nvSpPr>
              <p:spPr bwMode="auto">
                <a:xfrm flipV="1">
                  <a:off x="3306" y="180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2" name="Line 8283"/>
                <p:cNvSpPr>
                  <a:spLocks noChangeShapeType="1"/>
                </p:cNvSpPr>
                <p:nvPr/>
              </p:nvSpPr>
              <p:spPr bwMode="auto">
                <a:xfrm>
                  <a:off x="3306" y="180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3" name="Line 8282"/>
                <p:cNvSpPr>
                  <a:spLocks noChangeShapeType="1"/>
                </p:cNvSpPr>
                <p:nvPr/>
              </p:nvSpPr>
              <p:spPr bwMode="auto">
                <a:xfrm flipV="1">
                  <a:off x="3306" y="180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4" name="Line 8281"/>
                <p:cNvSpPr>
                  <a:spLocks noChangeShapeType="1"/>
                </p:cNvSpPr>
                <p:nvPr/>
              </p:nvSpPr>
              <p:spPr bwMode="auto">
                <a:xfrm>
                  <a:off x="3308" y="180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5" name="Line 8280"/>
                <p:cNvSpPr>
                  <a:spLocks noChangeShapeType="1"/>
                </p:cNvSpPr>
                <p:nvPr/>
              </p:nvSpPr>
              <p:spPr bwMode="auto">
                <a:xfrm>
                  <a:off x="3298" y="1829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6" name="Line 8279"/>
                <p:cNvSpPr>
                  <a:spLocks noChangeShapeType="1"/>
                </p:cNvSpPr>
                <p:nvPr/>
              </p:nvSpPr>
              <p:spPr bwMode="auto">
                <a:xfrm flipV="1">
                  <a:off x="3281" y="1843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7" name="Line 8278"/>
                <p:cNvSpPr>
                  <a:spLocks noChangeShapeType="1"/>
                </p:cNvSpPr>
                <p:nvPr/>
              </p:nvSpPr>
              <p:spPr bwMode="auto">
                <a:xfrm>
                  <a:off x="3281" y="1843"/>
                  <a:ext cx="17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8" name="Line 8277"/>
                <p:cNvSpPr>
                  <a:spLocks noChangeShapeType="1"/>
                </p:cNvSpPr>
                <p:nvPr/>
              </p:nvSpPr>
              <p:spPr bwMode="auto">
                <a:xfrm>
                  <a:off x="3298" y="1712"/>
                  <a:ext cx="1" cy="69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9" name="Line 8276"/>
                <p:cNvSpPr>
                  <a:spLocks noChangeShapeType="1"/>
                </p:cNvSpPr>
                <p:nvPr/>
              </p:nvSpPr>
              <p:spPr bwMode="auto">
                <a:xfrm>
                  <a:off x="3298" y="1762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0" name="Line 8275"/>
                <p:cNvSpPr>
                  <a:spLocks noChangeShapeType="1"/>
                </p:cNvSpPr>
                <p:nvPr/>
              </p:nvSpPr>
              <p:spPr bwMode="auto">
                <a:xfrm>
                  <a:off x="3276" y="16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1" name="Line 8274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2" name="Line 8273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3" name="Line 8272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4" name="Line 8271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5" name="Line 8270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6" name="Line 8269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7" name="Line 8268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8" name="Line 8267"/>
                <p:cNvSpPr>
                  <a:spLocks noChangeShapeType="1"/>
                </p:cNvSpPr>
                <p:nvPr/>
              </p:nvSpPr>
              <p:spPr bwMode="auto">
                <a:xfrm flipV="1">
                  <a:off x="3290" y="1673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9" name="Line 8266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0" name="Line 8265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1" name="Line 8264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2" name="Line 8263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3" name="Line 8262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4" name="Line 8261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5" name="Line 8260"/>
                <p:cNvSpPr>
                  <a:spLocks noChangeShapeType="1"/>
                </p:cNvSpPr>
                <p:nvPr/>
              </p:nvSpPr>
              <p:spPr bwMode="auto">
                <a:xfrm>
                  <a:off x="3298" y="167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6" name="Line 8259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7" name="Line 8258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8" name="Line 8257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9" name="Line 8256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0" name="Line 8255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1" name="Line 8254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2" name="Line 8253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3" name="Line 8252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4" name="Line 8251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5" name="Line 8250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6" name="Line 8249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7" name="Line 8248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8" name="Line 8247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9" name="Line 8246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0" name="Line 8245"/>
                <p:cNvSpPr>
                  <a:spLocks noChangeShapeType="1"/>
                </p:cNvSpPr>
                <p:nvPr/>
              </p:nvSpPr>
              <p:spPr bwMode="auto">
                <a:xfrm>
                  <a:off x="3290" y="1673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1" name="Line 8244"/>
                <p:cNvSpPr>
                  <a:spLocks noChangeShapeType="1"/>
                </p:cNvSpPr>
                <p:nvPr/>
              </p:nvSpPr>
              <p:spPr bwMode="auto">
                <a:xfrm>
                  <a:off x="3298" y="16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2" name="Line 8243"/>
                <p:cNvSpPr>
                  <a:spLocks noChangeShapeType="1"/>
                </p:cNvSpPr>
                <p:nvPr/>
              </p:nvSpPr>
              <p:spPr bwMode="auto">
                <a:xfrm>
                  <a:off x="3298" y="167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3" name="Line 8242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4" name="Line 8241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5" name="Line 8240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6" name="Line 8239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7" name="Line 8238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8" name="Line 8237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9" name="Line 8236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0" name="Line 8235"/>
                <p:cNvSpPr>
                  <a:spLocks noChangeShapeType="1"/>
                </p:cNvSpPr>
                <p:nvPr/>
              </p:nvSpPr>
              <p:spPr bwMode="auto">
                <a:xfrm>
                  <a:off x="3295" y="169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1" name="Line 8234"/>
                <p:cNvSpPr>
                  <a:spLocks noChangeShapeType="1"/>
                </p:cNvSpPr>
                <p:nvPr/>
              </p:nvSpPr>
              <p:spPr bwMode="auto">
                <a:xfrm>
                  <a:off x="3295" y="169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2" name="Line 8233"/>
                <p:cNvSpPr>
                  <a:spLocks noChangeShapeType="1"/>
                </p:cNvSpPr>
                <p:nvPr/>
              </p:nvSpPr>
              <p:spPr bwMode="auto">
                <a:xfrm flipH="1">
                  <a:off x="3290" y="167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3" name="Line 8232"/>
                <p:cNvSpPr>
                  <a:spLocks noChangeShapeType="1"/>
                </p:cNvSpPr>
                <p:nvPr/>
              </p:nvSpPr>
              <p:spPr bwMode="auto">
                <a:xfrm>
                  <a:off x="3290" y="167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4" name="Line 8231"/>
                <p:cNvSpPr>
                  <a:spLocks noChangeShapeType="1"/>
                </p:cNvSpPr>
                <p:nvPr/>
              </p:nvSpPr>
              <p:spPr bwMode="auto">
                <a:xfrm>
                  <a:off x="3298" y="1673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5" name="Line 8230"/>
                <p:cNvSpPr>
                  <a:spLocks noChangeShapeType="1"/>
                </p:cNvSpPr>
                <p:nvPr/>
              </p:nvSpPr>
              <p:spPr bwMode="auto">
                <a:xfrm>
                  <a:off x="3290" y="1678"/>
                  <a:ext cx="1" cy="20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6" name="Line 8229"/>
                <p:cNvSpPr>
                  <a:spLocks noChangeShapeType="1"/>
                </p:cNvSpPr>
                <p:nvPr/>
              </p:nvSpPr>
              <p:spPr bwMode="auto">
                <a:xfrm flipV="1">
                  <a:off x="3279" y="167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7" name="Line 8228"/>
                <p:cNvSpPr>
                  <a:spLocks noChangeShapeType="1"/>
                </p:cNvSpPr>
                <p:nvPr/>
              </p:nvSpPr>
              <p:spPr bwMode="auto">
                <a:xfrm flipV="1">
                  <a:off x="3217" y="1469"/>
                  <a:ext cx="16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8" name="Line 8227"/>
                <p:cNvSpPr>
                  <a:spLocks noChangeShapeType="1"/>
                </p:cNvSpPr>
                <p:nvPr/>
              </p:nvSpPr>
              <p:spPr bwMode="auto">
                <a:xfrm>
                  <a:off x="3217" y="1500"/>
                  <a:ext cx="35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9" name="Line 8226"/>
                <p:cNvSpPr>
                  <a:spLocks noChangeShapeType="1"/>
                </p:cNvSpPr>
                <p:nvPr/>
              </p:nvSpPr>
              <p:spPr bwMode="auto">
                <a:xfrm flipH="1">
                  <a:off x="3217" y="1503"/>
                  <a:ext cx="35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0" name="Line 8225"/>
                <p:cNvSpPr>
                  <a:spLocks noChangeShapeType="1"/>
                </p:cNvSpPr>
                <p:nvPr/>
              </p:nvSpPr>
              <p:spPr bwMode="auto">
                <a:xfrm>
                  <a:off x="3209" y="1500"/>
                  <a:ext cx="4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3" name="Group 8023"/>
              <p:cNvGrpSpPr>
                <a:grpSpLocks/>
              </p:cNvGrpSpPr>
              <p:nvPr/>
            </p:nvGrpSpPr>
            <p:grpSpPr bwMode="auto">
              <a:xfrm>
                <a:off x="6542" y="3344"/>
                <a:ext cx="287" cy="430"/>
                <a:chOff x="3174" y="1466"/>
                <a:chExt cx="127" cy="202"/>
              </a:xfrm>
            </p:grpSpPr>
            <p:sp>
              <p:nvSpPr>
                <p:cNvPr id="3121" name="Line 8223"/>
                <p:cNvSpPr>
                  <a:spLocks noChangeShapeType="1"/>
                </p:cNvSpPr>
                <p:nvPr/>
              </p:nvSpPr>
              <p:spPr bwMode="auto">
                <a:xfrm>
                  <a:off x="3179" y="1469"/>
                  <a:ext cx="1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2" name="Line 8222"/>
                <p:cNvSpPr>
                  <a:spLocks noChangeShapeType="1"/>
                </p:cNvSpPr>
                <p:nvPr/>
              </p:nvSpPr>
              <p:spPr bwMode="auto">
                <a:xfrm flipH="1">
                  <a:off x="3179" y="1466"/>
                  <a:ext cx="1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3" name="Line 8221"/>
                <p:cNvSpPr>
                  <a:spLocks noChangeShapeType="1"/>
                </p:cNvSpPr>
                <p:nvPr/>
              </p:nvSpPr>
              <p:spPr bwMode="auto">
                <a:xfrm flipH="1">
                  <a:off x="3220" y="1578"/>
                  <a:ext cx="27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4" name="Line 8220"/>
                <p:cNvSpPr>
                  <a:spLocks noChangeShapeType="1"/>
                </p:cNvSpPr>
                <p:nvPr/>
              </p:nvSpPr>
              <p:spPr bwMode="auto">
                <a:xfrm>
                  <a:off x="3204" y="1645"/>
                  <a:ext cx="86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5" name="Line 8219"/>
                <p:cNvSpPr>
                  <a:spLocks noChangeShapeType="1"/>
                </p:cNvSpPr>
                <p:nvPr/>
              </p:nvSpPr>
              <p:spPr bwMode="auto">
                <a:xfrm flipH="1">
                  <a:off x="3204" y="1650"/>
                  <a:ext cx="86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6" name="Line 8218"/>
                <p:cNvSpPr>
                  <a:spLocks noChangeShapeType="1"/>
                </p:cNvSpPr>
                <p:nvPr/>
              </p:nvSpPr>
              <p:spPr bwMode="auto">
                <a:xfrm>
                  <a:off x="3212" y="1542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7" name="Line 8217"/>
                <p:cNvSpPr>
                  <a:spLocks noChangeShapeType="1"/>
                </p:cNvSpPr>
                <p:nvPr/>
              </p:nvSpPr>
              <p:spPr bwMode="auto">
                <a:xfrm flipV="1">
                  <a:off x="3201" y="1542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8" name="Line 8216"/>
                <p:cNvSpPr>
                  <a:spLocks noChangeShapeType="1"/>
                </p:cNvSpPr>
                <p:nvPr/>
              </p:nvSpPr>
              <p:spPr bwMode="auto">
                <a:xfrm flipV="1">
                  <a:off x="3179" y="1542"/>
                  <a:ext cx="1" cy="6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9" name="Line 8215"/>
                <p:cNvSpPr>
                  <a:spLocks noChangeShapeType="1"/>
                </p:cNvSpPr>
                <p:nvPr/>
              </p:nvSpPr>
              <p:spPr bwMode="auto">
                <a:xfrm flipV="1">
                  <a:off x="3174" y="1486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0" name="Line 8214"/>
                <p:cNvSpPr>
                  <a:spLocks noChangeShapeType="1"/>
                </p:cNvSpPr>
                <p:nvPr/>
              </p:nvSpPr>
              <p:spPr bwMode="auto">
                <a:xfrm>
                  <a:off x="3174" y="1486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1" name="Line 8213"/>
                <p:cNvSpPr>
                  <a:spLocks noChangeShapeType="1"/>
                </p:cNvSpPr>
                <p:nvPr/>
              </p:nvSpPr>
              <p:spPr bwMode="auto">
                <a:xfrm flipV="1">
                  <a:off x="3174" y="1486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2" name="Line 8212"/>
                <p:cNvSpPr>
                  <a:spLocks noChangeShapeType="1"/>
                </p:cNvSpPr>
                <p:nvPr/>
              </p:nvSpPr>
              <p:spPr bwMode="auto">
                <a:xfrm>
                  <a:off x="3177" y="1486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3" name="Line 8211"/>
                <p:cNvSpPr>
                  <a:spLocks noChangeShapeType="1"/>
                </p:cNvSpPr>
                <p:nvPr/>
              </p:nvSpPr>
              <p:spPr bwMode="auto">
                <a:xfrm>
                  <a:off x="3220" y="1597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4" name="Line 8210"/>
                <p:cNvSpPr>
                  <a:spLocks noChangeShapeType="1"/>
                </p:cNvSpPr>
                <p:nvPr/>
              </p:nvSpPr>
              <p:spPr bwMode="auto">
                <a:xfrm flipV="1">
                  <a:off x="3193" y="1597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5" name="Line 8209"/>
                <p:cNvSpPr>
                  <a:spLocks noChangeShapeType="1"/>
                </p:cNvSpPr>
                <p:nvPr/>
              </p:nvSpPr>
              <p:spPr bwMode="auto">
                <a:xfrm flipV="1">
                  <a:off x="3174" y="1603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6" name="Line 8208"/>
                <p:cNvSpPr>
                  <a:spLocks noChangeShapeType="1"/>
                </p:cNvSpPr>
                <p:nvPr/>
              </p:nvSpPr>
              <p:spPr bwMode="auto">
                <a:xfrm>
                  <a:off x="3174" y="1603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7" name="Line 8207"/>
                <p:cNvSpPr>
                  <a:spLocks noChangeShapeType="1"/>
                </p:cNvSpPr>
                <p:nvPr/>
              </p:nvSpPr>
              <p:spPr bwMode="auto">
                <a:xfrm flipV="1">
                  <a:off x="3174" y="1603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8" name="Line 8206"/>
                <p:cNvSpPr>
                  <a:spLocks noChangeShapeType="1"/>
                </p:cNvSpPr>
                <p:nvPr/>
              </p:nvSpPr>
              <p:spPr bwMode="auto">
                <a:xfrm>
                  <a:off x="3177" y="1603"/>
                  <a:ext cx="1" cy="6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9" name="Line 8205"/>
                <p:cNvSpPr>
                  <a:spLocks noChangeShapeType="1"/>
                </p:cNvSpPr>
                <p:nvPr/>
              </p:nvSpPr>
              <p:spPr bwMode="auto">
                <a:xfrm>
                  <a:off x="3188" y="1609"/>
                  <a:ext cx="1" cy="50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0" name="Line 8204"/>
                <p:cNvSpPr>
                  <a:spLocks noChangeShapeType="1"/>
                </p:cNvSpPr>
                <p:nvPr/>
              </p:nvSpPr>
              <p:spPr bwMode="auto">
                <a:xfrm>
                  <a:off x="3174" y="166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1" name="Line 8203"/>
                <p:cNvSpPr>
                  <a:spLocks noChangeShapeType="1"/>
                </p:cNvSpPr>
                <p:nvPr/>
              </p:nvSpPr>
              <p:spPr bwMode="auto">
                <a:xfrm flipH="1">
                  <a:off x="3174" y="166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2" name="Line 8202"/>
                <p:cNvSpPr>
                  <a:spLocks noChangeShapeType="1"/>
                </p:cNvSpPr>
                <p:nvPr/>
              </p:nvSpPr>
              <p:spPr bwMode="auto">
                <a:xfrm flipV="1">
                  <a:off x="3177" y="1609"/>
                  <a:ext cx="1" cy="50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3" name="Line 8201"/>
                <p:cNvSpPr>
                  <a:spLocks noChangeShapeType="1"/>
                </p:cNvSpPr>
                <p:nvPr/>
              </p:nvSpPr>
              <p:spPr bwMode="auto">
                <a:xfrm flipH="1">
                  <a:off x="3177" y="1659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4" name="Line 8200"/>
                <p:cNvSpPr>
                  <a:spLocks noChangeShapeType="1"/>
                </p:cNvSpPr>
                <p:nvPr/>
              </p:nvSpPr>
              <p:spPr bwMode="auto">
                <a:xfrm>
                  <a:off x="3177" y="1609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5" name="Line 8199"/>
                <p:cNvSpPr>
                  <a:spLocks noChangeShapeType="1"/>
                </p:cNvSpPr>
                <p:nvPr/>
              </p:nvSpPr>
              <p:spPr bwMode="auto">
                <a:xfrm flipH="1">
                  <a:off x="3193" y="1611"/>
                  <a:ext cx="27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6" name="Line 8198"/>
                <p:cNvSpPr>
                  <a:spLocks noChangeShapeType="1"/>
                </p:cNvSpPr>
                <p:nvPr/>
              </p:nvSpPr>
              <p:spPr bwMode="auto">
                <a:xfrm flipV="1">
                  <a:off x="3209" y="164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7" name="Line 8197"/>
                <p:cNvSpPr>
                  <a:spLocks noChangeShapeType="1"/>
                </p:cNvSpPr>
                <p:nvPr/>
              </p:nvSpPr>
              <p:spPr bwMode="auto">
                <a:xfrm>
                  <a:off x="3206" y="164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8" name="Line 8196"/>
                <p:cNvSpPr>
                  <a:spLocks noChangeShapeType="1"/>
                </p:cNvSpPr>
                <p:nvPr/>
              </p:nvSpPr>
              <p:spPr bwMode="auto">
                <a:xfrm>
                  <a:off x="3206" y="164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9" name="Line 8195"/>
                <p:cNvSpPr>
                  <a:spLocks noChangeShapeType="1"/>
                </p:cNvSpPr>
                <p:nvPr/>
              </p:nvSpPr>
              <p:spPr bwMode="auto">
                <a:xfrm flipH="1">
                  <a:off x="3206" y="164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0" name="Line 8194"/>
                <p:cNvSpPr>
                  <a:spLocks noChangeShapeType="1"/>
                </p:cNvSpPr>
                <p:nvPr/>
              </p:nvSpPr>
              <p:spPr bwMode="auto">
                <a:xfrm flipV="1">
                  <a:off x="3206" y="1611"/>
                  <a:ext cx="14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1" name="Line 8193"/>
                <p:cNvSpPr>
                  <a:spLocks noChangeShapeType="1"/>
                </p:cNvSpPr>
                <p:nvPr/>
              </p:nvSpPr>
              <p:spPr bwMode="auto">
                <a:xfrm flipH="1" flipV="1">
                  <a:off x="3204" y="1611"/>
                  <a:ext cx="2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2" name="Line 8192"/>
                <p:cNvSpPr>
                  <a:spLocks noChangeShapeType="1"/>
                </p:cNvSpPr>
                <p:nvPr/>
              </p:nvSpPr>
              <p:spPr bwMode="auto">
                <a:xfrm flipH="1" flipV="1">
                  <a:off x="3198" y="1611"/>
                  <a:ext cx="8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3" name="Line 8191"/>
                <p:cNvSpPr>
                  <a:spLocks noChangeShapeType="1"/>
                </p:cNvSpPr>
                <p:nvPr/>
              </p:nvSpPr>
              <p:spPr bwMode="auto">
                <a:xfrm flipV="1">
                  <a:off x="3206" y="1611"/>
                  <a:ext cx="6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4" name="Line 8190"/>
                <p:cNvSpPr>
                  <a:spLocks noChangeShapeType="1"/>
                </p:cNvSpPr>
                <p:nvPr/>
              </p:nvSpPr>
              <p:spPr bwMode="auto">
                <a:xfrm flipV="1">
                  <a:off x="3206" y="1611"/>
                  <a:ext cx="8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5" name="Line 8189"/>
                <p:cNvSpPr>
                  <a:spLocks noChangeShapeType="1"/>
                </p:cNvSpPr>
                <p:nvPr/>
              </p:nvSpPr>
              <p:spPr bwMode="auto">
                <a:xfrm flipV="1">
                  <a:off x="3206" y="1611"/>
                  <a:ext cx="1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6" name="Line 8188"/>
                <p:cNvSpPr>
                  <a:spLocks noChangeShapeType="1"/>
                </p:cNvSpPr>
                <p:nvPr/>
              </p:nvSpPr>
              <p:spPr bwMode="auto">
                <a:xfrm flipH="1" flipV="1">
                  <a:off x="3196" y="1611"/>
                  <a:ext cx="10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7" name="Line 8187"/>
                <p:cNvSpPr>
                  <a:spLocks noChangeShapeType="1"/>
                </p:cNvSpPr>
                <p:nvPr/>
              </p:nvSpPr>
              <p:spPr bwMode="auto">
                <a:xfrm flipV="1">
                  <a:off x="3204" y="1645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8" name="Line 8186"/>
                <p:cNvSpPr>
                  <a:spLocks noChangeShapeType="1"/>
                </p:cNvSpPr>
                <p:nvPr/>
              </p:nvSpPr>
              <p:spPr bwMode="auto">
                <a:xfrm>
                  <a:off x="3206" y="1642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9" name="Line 8185"/>
                <p:cNvSpPr>
                  <a:spLocks noChangeShapeType="1"/>
                </p:cNvSpPr>
                <p:nvPr/>
              </p:nvSpPr>
              <p:spPr bwMode="auto">
                <a:xfrm flipH="1">
                  <a:off x="3179" y="1578"/>
                  <a:ext cx="14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0" name="Line 8184"/>
                <p:cNvSpPr>
                  <a:spLocks noChangeShapeType="1"/>
                </p:cNvSpPr>
                <p:nvPr/>
              </p:nvSpPr>
              <p:spPr bwMode="auto">
                <a:xfrm>
                  <a:off x="3174" y="154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1" name="Line 8183"/>
                <p:cNvSpPr>
                  <a:spLocks noChangeShapeType="1"/>
                </p:cNvSpPr>
                <p:nvPr/>
              </p:nvSpPr>
              <p:spPr bwMode="auto">
                <a:xfrm flipH="1">
                  <a:off x="3174" y="154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2" name="Line 8182"/>
                <p:cNvSpPr>
                  <a:spLocks noChangeShapeType="1"/>
                </p:cNvSpPr>
                <p:nvPr/>
              </p:nvSpPr>
              <p:spPr bwMode="auto">
                <a:xfrm>
                  <a:off x="3174" y="16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3" name="Line 8181"/>
                <p:cNvSpPr>
                  <a:spLocks noChangeShapeType="1"/>
                </p:cNvSpPr>
                <p:nvPr/>
              </p:nvSpPr>
              <p:spPr bwMode="auto">
                <a:xfrm>
                  <a:off x="3174" y="1603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4" name="Line 8180"/>
                <p:cNvSpPr>
                  <a:spLocks noChangeShapeType="1"/>
                </p:cNvSpPr>
                <p:nvPr/>
              </p:nvSpPr>
              <p:spPr bwMode="auto">
                <a:xfrm flipH="1">
                  <a:off x="3201" y="1547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5" name="Line 8179"/>
                <p:cNvSpPr>
                  <a:spLocks noChangeShapeType="1"/>
                </p:cNvSpPr>
                <p:nvPr/>
              </p:nvSpPr>
              <p:spPr bwMode="auto">
                <a:xfrm>
                  <a:off x="3217" y="15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6" name="Line 8178"/>
                <p:cNvSpPr>
                  <a:spLocks noChangeShapeType="1"/>
                </p:cNvSpPr>
                <p:nvPr/>
              </p:nvSpPr>
              <p:spPr bwMode="auto">
                <a:xfrm>
                  <a:off x="3196" y="15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7" name="Line 8177"/>
                <p:cNvSpPr>
                  <a:spLocks noChangeShapeType="1"/>
                </p:cNvSpPr>
                <p:nvPr/>
              </p:nvSpPr>
              <p:spPr bwMode="auto">
                <a:xfrm flipH="1">
                  <a:off x="3193" y="1578"/>
                  <a:ext cx="27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8" name="Line 8176"/>
                <p:cNvSpPr>
                  <a:spLocks noChangeShapeType="1"/>
                </p:cNvSpPr>
                <p:nvPr/>
              </p:nvSpPr>
              <p:spPr bwMode="auto">
                <a:xfrm>
                  <a:off x="3196" y="1581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9" name="Line 8175"/>
                <p:cNvSpPr>
                  <a:spLocks noChangeShapeType="1"/>
                </p:cNvSpPr>
                <p:nvPr/>
              </p:nvSpPr>
              <p:spPr bwMode="auto">
                <a:xfrm flipH="1">
                  <a:off x="3196" y="1581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0" name="Line 8174"/>
                <p:cNvSpPr>
                  <a:spLocks noChangeShapeType="1"/>
                </p:cNvSpPr>
                <p:nvPr/>
              </p:nvSpPr>
              <p:spPr bwMode="auto">
                <a:xfrm flipH="1" flipV="1">
                  <a:off x="3212" y="1586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1" name="Line 8173"/>
                <p:cNvSpPr>
                  <a:spLocks noChangeShapeType="1"/>
                </p:cNvSpPr>
                <p:nvPr/>
              </p:nvSpPr>
              <p:spPr bwMode="auto">
                <a:xfrm flipV="1">
                  <a:off x="3193" y="1586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2" name="Line 8172"/>
                <p:cNvSpPr>
                  <a:spLocks noChangeShapeType="1"/>
                </p:cNvSpPr>
                <p:nvPr/>
              </p:nvSpPr>
              <p:spPr bwMode="auto">
                <a:xfrm>
                  <a:off x="3193" y="1597"/>
                  <a:ext cx="27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3" name="Line 8171"/>
                <p:cNvSpPr>
                  <a:spLocks noChangeShapeType="1"/>
                </p:cNvSpPr>
                <p:nvPr/>
              </p:nvSpPr>
              <p:spPr bwMode="auto">
                <a:xfrm flipH="1">
                  <a:off x="3201" y="1586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4" name="Line 8170"/>
                <p:cNvSpPr>
                  <a:spLocks noChangeShapeType="1"/>
                </p:cNvSpPr>
                <p:nvPr/>
              </p:nvSpPr>
              <p:spPr bwMode="auto">
                <a:xfrm flipV="1">
                  <a:off x="3201" y="1547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5" name="Line 8169"/>
                <p:cNvSpPr>
                  <a:spLocks noChangeShapeType="1"/>
                </p:cNvSpPr>
                <p:nvPr/>
              </p:nvSpPr>
              <p:spPr bwMode="auto">
                <a:xfrm>
                  <a:off x="3212" y="1547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6" name="Line 8168"/>
                <p:cNvSpPr>
                  <a:spLocks noChangeShapeType="1"/>
                </p:cNvSpPr>
                <p:nvPr/>
              </p:nvSpPr>
              <p:spPr bwMode="auto">
                <a:xfrm flipV="1">
                  <a:off x="3212" y="1469"/>
                  <a:ext cx="10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7" name="Line 8167"/>
                <p:cNvSpPr>
                  <a:spLocks noChangeShapeType="1"/>
                </p:cNvSpPr>
                <p:nvPr/>
              </p:nvSpPr>
              <p:spPr bwMode="auto">
                <a:xfrm flipV="1">
                  <a:off x="3212" y="1469"/>
                  <a:ext cx="2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8" name="Line 8166"/>
                <p:cNvSpPr>
                  <a:spLocks noChangeShapeType="1"/>
                </p:cNvSpPr>
                <p:nvPr/>
              </p:nvSpPr>
              <p:spPr bwMode="auto">
                <a:xfrm flipV="1">
                  <a:off x="3209" y="1469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9" name="Line 81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93" y="1469"/>
                  <a:ext cx="1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0" name="Line 8164"/>
                <p:cNvSpPr>
                  <a:spLocks noChangeShapeType="1"/>
                </p:cNvSpPr>
                <p:nvPr/>
              </p:nvSpPr>
              <p:spPr bwMode="auto">
                <a:xfrm flipH="1" flipV="1">
                  <a:off x="3182" y="1469"/>
                  <a:ext cx="19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1" name="Line 8163"/>
                <p:cNvSpPr>
                  <a:spLocks noChangeShapeType="1"/>
                </p:cNvSpPr>
                <p:nvPr/>
              </p:nvSpPr>
              <p:spPr bwMode="auto">
                <a:xfrm flipH="1" flipV="1">
                  <a:off x="3201" y="146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2" name="Line 8162"/>
                <p:cNvSpPr>
                  <a:spLocks noChangeShapeType="1"/>
                </p:cNvSpPr>
                <p:nvPr/>
              </p:nvSpPr>
              <p:spPr bwMode="auto">
                <a:xfrm flipV="1">
                  <a:off x="3217" y="1480"/>
                  <a:ext cx="3" cy="20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3" name="Line 8161"/>
                <p:cNvSpPr>
                  <a:spLocks noChangeShapeType="1"/>
                </p:cNvSpPr>
                <p:nvPr/>
              </p:nvSpPr>
              <p:spPr bwMode="auto">
                <a:xfrm flipH="1" flipV="1">
                  <a:off x="3193" y="1480"/>
                  <a:ext cx="3" cy="20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4" name="Line 8160"/>
                <p:cNvSpPr>
                  <a:spLocks noChangeShapeType="1"/>
                </p:cNvSpPr>
                <p:nvPr/>
              </p:nvSpPr>
              <p:spPr bwMode="auto">
                <a:xfrm flipV="1">
                  <a:off x="3179" y="1469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5" name="Line 8159"/>
                <p:cNvSpPr>
                  <a:spLocks noChangeShapeType="1"/>
                </p:cNvSpPr>
                <p:nvPr/>
              </p:nvSpPr>
              <p:spPr bwMode="auto">
                <a:xfrm>
                  <a:off x="3174" y="148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6" name="Line 8158"/>
                <p:cNvSpPr>
                  <a:spLocks noChangeShapeType="1"/>
                </p:cNvSpPr>
                <p:nvPr/>
              </p:nvSpPr>
              <p:spPr bwMode="auto">
                <a:xfrm>
                  <a:off x="3174" y="1486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7" name="Line 8157"/>
                <p:cNvSpPr>
                  <a:spLocks noChangeShapeType="1"/>
                </p:cNvSpPr>
                <p:nvPr/>
              </p:nvSpPr>
              <p:spPr bwMode="auto">
                <a:xfrm>
                  <a:off x="3177" y="149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8" name="Line 8156"/>
                <p:cNvSpPr>
                  <a:spLocks noChangeShapeType="1"/>
                </p:cNvSpPr>
                <p:nvPr/>
              </p:nvSpPr>
              <p:spPr bwMode="auto">
                <a:xfrm flipH="1">
                  <a:off x="3177" y="154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9" name="Line 8155"/>
                <p:cNvSpPr>
                  <a:spLocks noChangeShapeType="1"/>
                </p:cNvSpPr>
                <p:nvPr/>
              </p:nvSpPr>
              <p:spPr bwMode="auto">
                <a:xfrm>
                  <a:off x="3188" y="1492"/>
                  <a:ext cx="1" cy="50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0" name="Line 8154"/>
                <p:cNvSpPr>
                  <a:spLocks noChangeShapeType="1"/>
                </p:cNvSpPr>
                <p:nvPr/>
              </p:nvSpPr>
              <p:spPr bwMode="auto">
                <a:xfrm flipV="1">
                  <a:off x="3177" y="1492"/>
                  <a:ext cx="1" cy="50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1" name="Line 8153"/>
                <p:cNvSpPr>
                  <a:spLocks noChangeShapeType="1"/>
                </p:cNvSpPr>
                <p:nvPr/>
              </p:nvSpPr>
              <p:spPr bwMode="auto">
                <a:xfrm flipH="1">
                  <a:off x="3196" y="1486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2" name="Line 8152"/>
                <p:cNvSpPr>
                  <a:spLocks noChangeShapeType="1"/>
                </p:cNvSpPr>
                <p:nvPr/>
              </p:nvSpPr>
              <p:spPr bwMode="auto">
                <a:xfrm flipV="1">
                  <a:off x="3212" y="1522"/>
                  <a:ext cx="2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3" name="Line 8151"/>
                <p:cNvSpPr>
                  <a:spLocks noChangeShapeType="1"/>
                </p:cNvSpPr>
                <p:nvPr/>
              </p:nvSpPr>
              <p:spPr bwMode="auto">
                <a:xfrm>
                  <a:off x="3212" y="153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4" name="Line 8150"/>
                <p:cNvSpPr>
                  <a:spLocks noChangeShapeType="1"/>
                </p:cNvSpPr>
                <p:nvPr/>
              </p:nvSpPr>
              <p:spPr bwMode="auto">
                <a:xfrm flipH="1" flipV="1">
                  <a:off x="3198" y="1522"/>
                  <a:ext cx="3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5" name="Line 8149"/>
                <p:cNvSpPr>
                  <a:spLocks noChangeShapeType="1"/>
                </p:cNvSpPr>
                <p:nvPr/>
              </p:nvSpPr>
              <p:spPr bwMode="auto">
                <a:xfrm flipV="1">
                  <a:off x="3201" y="153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6" name="Line 8148"/>
                <p:cNvSpPr>
                  <a:spLocks noChangeShapeType="1"/>
                </p:cNvSpPr>
                <p:nvPr/>
              </p:nvSpPr>
              <p:spPr bwMode="auto">
                <a:xfrm flipH="1">
                  <a:off x="3198" y="1522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7" name="Line 8147"/>
                <p:cNvSpPr>
                  <a:spLocks noChangeShapeType="1"/>
                </p:cNvSpPr>
                <p:nvPr/>
              </p:nvSpPr>
              <p:spPr bwMode="auto">
                <a:xfrm>
                  <a:off x="3201" y="154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8" name="Line 8146"/>
                <p:cNvSpPr>
                  <a:spLocks noChangeShapeType="1"/>
                </p:cNvSpPr>
                <p:nvPr/>
              </p:nvSpPr>
              <p:spPr bwMode="auto">
                <a:xfrm>
                  <a:off x="3201" y="1539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9" name="Line 8145"/>
                <p:cNvSpPr>
                  <a:spLocks noChangeShapeType="1"/>
                </p:cNvSpPr>
                <p:nvPr/>
              </p:nvSpPr>
              <p:spPr bwMode="auto">
                <a:xfrm flipH="1" flipV="1">
                  <a:off x="3196" y="1486"/>
                  <a:ext cx="2" cy="36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0" name="Line 8144"/>
                <p:cNvSpPr>
                  <a:spLocks noChangeShapeType="1"/>
                </p:cNvSpPr>
                <p:nvPr/>
              </p:nvSpPr>
              <p:spPr bwMode="auto">
                <a:xfrm flipV="1">
                  <a:off x="3214" y="1486"/>
                  <a:ext cx="3" cy="36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1" name="Line 8143"/>
                <p:cNvSpPr>
                  <a:spLocks noChangeShapeType="1"/>
                </p:cNvSpPr>
                <p:nvPr/>
              </p:nvSpPr>
              <p:spPr bwMode="auto">
                <a:xfrm flipH="1">
                  <a:off x="3193" y="1478"/>
                  <a:ext cx="27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2" name="Line 8142"/>
                <p:cNvSpPr>
                  <a:spLocks noChangeShapeType="1"/>
                </p:cNvSpPr>
                <p:nvPr/>
              </p:nvSpPr>
              <p:spPr bwMode="auto">
                <a:xfrm flipV="1">
                  <a:off x="3268" y="1542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3" name="Line 8141"/>
                <p:cNvSpPr>
                  <a:spLocks noChangeShapeType="1"/>
                </p:cNvSpPr>
                <p:nvPr/>
              </p:nvSpPr>
              <p:spPr bwMode="auto">
                <a:xfrm>
                  <a:off x="3257" y="1542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4" name="Line 8140"/>
                <p:cNvSpPr>
                  <a:spLocks noChangeShapeType="1"/>
                </p:cNvSpPr>
                <p:nvPr/>
              </p:nvSpPr>
              <p:spPr bwMode="auto">
                <a:xfrm>
                  <a:off x="3290" y="1508"/>
                  <a:ext cx="1" cy="13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5" name="Line 8139"/>
                <p:cNvSpPr>
                  <a:spLocks noChangeShapeType="1"/>
                </p:cNvSpPr>
                <p:nvPr/>
              </p:nvSpPr>
              <p:spPr bwMode="auto">
                <a:xfrm flipV="1">
                  <a:off x="3276" y="1597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6" name="Line 8138"/>
                <p:cNvSpPr>
                  <a:spLocks noChangeShapeType="1"/>
                </p:cNvSpPr>
                <p:nvPr/>
              </p:nvSpPr>
              <p:spPr bwMode="auto">
                <a:xfrm>
                  <a:off x="3247" y="1597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7" name="Line 8137"/>
                <p:cNvSpPr>
                  <a:spLocks noChangeShapeType="1"/>
                </p:cNvSpPr>
                <p:nvPr/>
              </p:nvSpPr>
              <p:spPr bwMode="auto">
                <a:xfrm>
                  <a:off x="3247" y="1611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8" name="Line 8136"/>
                <p:cNvSpPr>
                  <a:spLocks noChangeShapeType="1"/>
                </p:cNvSpPr>
                <p:nvPr/>
              </p:nvSpPr>
              <p:spPr bwMode="auto">
                <a:xfrm>
                  <a:off x="3260" y="164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9" name="Line 8135"/>
                <p:cNvSpPr>
                  <a:spLocks noChangeShapeType="1"/>
                </p:cNvSpPr>
                <p:nvPr/>
              </p:nvSpPr>
              <p:spPr bwMode="auto">
                <a:xfrm flipH="1">
                  <a:off x="3260" y="1642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0" name="Line 8134"/>
                <p:cNvSpPr>
                  <a:spLocks noChangeShapeType="1"/>
                </p:cNvSpPr>
                <p:nvPr/>
              </p:nvSpPr>
              <p:spPr bwMode="auto">
                <a:xfrm>
                  <a:off x="3260" y="164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1" name="Line 8133"/>
                <p:cNvSpPr>
                  <a:spLocks noChangeShapeType="1"/>
                </p:cNvSpPr>
                <p:nvPr/>
              </p:nvSpPr>
              <p:spPr bwMode="auto">
                <a:xfrm flipV="1">
                  <a:off x="3263" y="164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2" name="Line 8132"/>
                <p:cNvSpPr>
                  <a:spLocks noChangeShapeType="1"/>
                </p:cNvSpPr>
                <p:nvPr/>
              </p:nvSpPr>
              <p:spPr bwMode="auto">
                <a:xfrm flipV="1">
                  <a:off x="3263" y="1611"/>
                  <a:ext cx="8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3" name="Line 8131"/>
                <p:cNvSpPr>
                  <a:spLocks noChangeShapeType="1"/>
                </p:cNvSpPr>
                <p:nvPr/>
              </p:nvSpPr>
              <p:spPr bwMode="auto">
                <a:xfrm flipV="1">
                  <a:off x="3263" y="1611"/>
                  <a:ext cx="10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4" name="Line 8130"/>
                <p:cNvSpPr>
                  <a:spLocks noChangeShapeType="1"/>
                </p:cNvSpPr>
                <p:nvPr/>
              </p:nvSpPr>
              <p:spPr bwMode="auto">
                <a:xfrm flipV="1">
                  <a:off x="3263" y="1611"/>
                  <a:ext cx="2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5" name="Line 8129"/>
                <p:cNvSpPr>
                  <a:spLocks noChangeShapeType="1"/>
                </p:cNvSpPr>
                <p:nvPr/>
              </p:nvSpPr>
              <p:spPr bwMode="auto">
                <a:xfrm flipH="1" flipV="1">
                  <a:off x="3257" y="1611"/>
                  <a:ext cx="6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6" name="Line 8128"/>
                <p:cNvSpPr>
                  <a:spLocks noChangeShapeType="1"/>
                </p:cNvSpPr>
                <p:nvPr/>
              </p:nvSpPr>
              <p:spPr bwMode="auto">
                <a:xfrm flipH="1" flipV="1">
                  <a:off x="3255" y="1611"/>
                  <a:ext cx="8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7" name="Line 8127"/>
                <p:cNvSpPr>
                  <a:spLocks noChangeShapeType="1"/>
                </p:cNvSpPr>
                <p:nvPr/>
              </p:nvSpPr>
              <p:spPr bwMode="auto">
                <a:xfrm flipV="1">
                  <a:off x="3263" y="1611"/>
                  <a:ext cx="1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8" name="Line 8126"/>
                <p:cNvSpPr>
                  <a:spLocks noChangeShapeType="1"/>
                </p:cNvSpPr>
                <p:nvPr/>
              </p:nvSpPr>
              <p:spPr bwMode="auto">
                <a:xfrm flipH="1" flipV="1">
                  <a:off x="3249" y="1611"/>
                  <a:ext cx="14" cy="3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9" name="Line 8125"/>
                <p:cNvSpPr>
                  <a:spLocks noChangeShapeType="1"/>
                </p:cNvSpPr>
                <p:nvPr/>
              </p:nvSpPr>
              <p:spPr bwMode="auto">
                <a:xfrm>
                  <a:off x="3263" y="1639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0" name="Line 8124"/>
                <p:cNvSpPr>
                  <a:spLocks noChangeShapeType="1"/>
                </p:cNvSpPr>
                <p:nvPr/>
              </p:nvSpPr>
              <p:spPr bwMode="auto">
                <a:xfrm>
                  <a:off x="3290" y="16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1" name="Line 8123"/>
                <p:cNvSpPr>
                  <a:spLocks noChangeShapeType="1"/>
                </p:cNvSpPr>
                <p:nvPr/>
              </p:nvSpPr>
              <p:spPr bwMode="auto">
                <a:xfrm>
                  <a:off x="3290" y="16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2" name="Line 8122"/>
                <p:cNvSpPr>
                  <a:spLocks noChangeShapeType="1"/>
                </p:cNvSpPr>
                <p:nvPr/>
              </p:nvSpPr>
              <p:spPr bwMode="auto">
                <a:xfrm>
                  <a:off x="3290" y="16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3" name="Line 8121"/>
                <p:cNvSpPr>
                  <a:spLocks noChangeShapeType="1"/>
                </p:cNvSpPr>
                <p:nvPr/>
              </p:nvSpPr>
              <p:spPr bwMode="auto">
                <a:xfrm>
                  <a:off x="3298" y="1636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4" name="Line 8120"/>
                <p:cNvSpPr>
                  <a:spLocks noChangeShapeType="1"/>
                </p:cNvSpPr>
                <p:nvPr/>
              </p:nvSpPr>
              <p:spPr bwMode="auto">
                <a:xfrm>
                  <a:off x="3298" y="1636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5" name="Line 8119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6" name="Line 8118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7" name="Line 8117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8" name="Line 8116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9" name="Line 8115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0" name="Line 8114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1" name="Line 8113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2" name="Line 8112"/>
                <p:cNvSpPr>
                  <a:spLocks noChangeShapeType="1"/>
                </p:cNvSpPr>
                <p:nvPr/>
              </p:nvSpPr>
              <p:spPr bwMode="auto">
                <a:xfrm flipV="1">
                  <a:off x="3290" y="1642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3" name="Line 8111"/>
                <p:cNvSpPr>
                  <a:spLocks noChangeShapeType="1"/>
                </p:cNvSpPr>
                <p:nvPr/>
              </p:nvSpPr>
              <p:spPr bwMode="auto">
                <a:xfrm>
                  <a:off x="3290" y="16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4" name="Line 8110"/>
                <p:cNvSpPr>
                  <a:spLocks noChangeShapeType="1"/>
                </p:cNvSpPr>
                <p:nvPr/>
              </p:nvSpPr>
              <p:spPr bwMode="auto">
                <a:xfrm>
                  <a:off x="3290" y="164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5" name="Line 8109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6" name="Line 8108"/>
                <p:cNvSpPr>
                  <a:spLocks noChangeShapeType="1"/>
                </p:cNvSpPr>
                <p:nvPr/>
              </p:nvSpPr>
              <p:spPr bwMode="auto">
                <a:xfrm flipV="1">
                  <a:off x="3290" y="164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7" name="Line 8107"/>
                <p:cNvSpPr>
                  <a:spLocks noChangeShapeType="1"/>
                </p:cNvSpPr>
                <p:nvPr/>
              </p:nvSpPr>
              <p:spPr bwMode="auto">
                <a:xfrm>
                  <a:off x="3290" y="16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8" name="Line 8106"/>
                <p:cNvSpPr>
                  <a:spLocks noChangeShapeType="1"/>
                </p:cNvSpPr>
                <p:nvPr/>
              </p:nvSpPr>
              <p:spPr bwMode="auto">
                <a:xfrm>
                  <a:off x="3290" y="16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9" name="Line 8105"/>
                <p:cNvSpPr>
                  <a:spLocks noChangeShapeType="1"/>
                </p:cNvSpPr>
                <p:nvPr/>
              </p:nvSpPr>
              <p:spPr bwMode="auto">
                <a:xfrm>
                  <a:off x="3290" y="16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0" name="Line 8104"/>
                <p:cNvSpPr>
                  <a:spLocks noChangeShapeType="1"/>
                </p:cNvSpPr>
                <p:nvPr/>
              </p:nvSpPr>
              <p:spPr bwMode="auto">
                <a:xfrm>
                  <a:off x="3290" y="16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1" name="Line 8103"/>
                <p:cNvSpPr>
                  <a:spLocks noChangeShapeType="1"/>
                </p:cNvSpPr>
                <p:nvPr/>
              </p:nvSpPr>
              <p:spPr bwMode="auto">
                <a:xfrm>
                  <a:off x="3290" y="164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2" name="Line 8102"/>
                <p:cNvSpPr>
                  <a:spLocks noChangeShapeType="1"/>
                </p:cNvSpPr>
                <p:nvPr/>
              </p:nvSpPr>
              <p:spPr bwMode="auto">
                <a:xfrm flipV="1">
                  <a:off x="3290" y="1648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3" name="Line 8101"/>
                <p:cNvSpPr>
                  <a:spLocks noChangeShapeType="1"/>
                </p:cNvSpPr>
                <p:nvPr/>
              </p:nvSpPr>
              <p:spPr bwMode="auto">
                <a:xfrm>
                  <a:off x="3290" y="165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4" name="Line 8100"/>
                <p:cNvSpPr>
                  <a:spLocks noChangeShapeType="1"/>
                </p:cNvSpPr>
                <p:nvPr/>
              </p:nvSpPr>
              <p:spPr bwMode="auto">
                <a:xfrm>
                  <a:off x="3290" y="165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5" name="Line 8099"/>
                <p:cNvSpPr>
                  <a:spLocks noChangeShapeType="1"/>
                </p:cNvSpPr>
                <p:nvPr/>
              </p:nvSpPr>
              <p:spPr bwMode="auto">
                <a:xfrm>
                  <a:off x="3290" y="165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6" name="Line 8098"/>
                <p:cNvSpPr>
                  <a:spLocks noChangeShapeType="1"/>
                </p:cNvSpPr>
                <p:nvPr/>
              </p:nvSpPr>
              <p:spPr bwMode="auto">
                <a:xfrm>
                  <a:off x="3290" y="165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7" name="Line 8097"/>
                <p:cNvSpPr>
                  <a:spLocks noChangeShapeType="1"/>
                </p:cNvSpPr>
                <p:nvPr/>
              </p:nvSpPr>
              <p:spPr bwMode="auto">
                <a:xfrm flipV="1">
                  <a:off x="3290" y="165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8" name="Line 8096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9" name="Line 8095"/>
                <p:cNvSpPr>
                  <a:spLocks noChangeShapeType="1"/>
                </p:cNvSpPr>
                <p:nvPr/>
              </p:nvSpPr>
              <p:spPr bwMode="auto">
                <a:xfrm>
                  <a:off x="3298" y="166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0" name="Line 8094"/>
                <p:cNvSpPr>
                  <a:spLocks noChangeShapeType="1"/>
                </p:cNvSpPr>
                <p:nvPr/>
              </p:nvSpPr>
              <p:spPr bwMode="auto">
                <a:xfrm flipH="1">
                  <a:off x="3298" y="1661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1" name="Line 8093"/>
                <p:cNvSpPr>
                  <a:spLocks noChangeShapeType="1"/>
                </p:cNvSpPr>
                <p:nvPr/>
              </p:nvSpPr>
              <p:spPr bwMode="auto">
                <a:xfrm>
                  <a:off x="3298" y="166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2" name="Line 8092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3" name="Line 8091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4" name="Line 8090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5" name="Line 8089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6" name="Line 8088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7" name="Line 8087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8" name="Line 8086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9" name="Line 8085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0" name="Line 8084"/>
                <p:cNvSpPr>
                  <a:spLocks noChangeShapeType="1"/>
                </p:cNvSpPr>
                <p:nvPr/>
              </p:nvSpPr>
              <p:spPr bwMode="auto">
                <a:xfrm>
                  <a:off x="3290" y="165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1" name="Line 8083"/>
                <p:cNvSpPr>
                  <a:spLocks noChangeShapeType="1"/>
                </p:cNvSpPr>
                <p:nvPr/>
              </p:nvSpPr>
              <p:spPr bwMode="auto">
                <a:xfrm flipH="1">
                  <a:off x="3290" y="1653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2" name="Line 8082"/>
                <p:cNvSpPr>
                  <a:spLocks noChangeShapeType="1"/>
                </p:cNvSpPr>
                <p:nvPr/>
              </p:nvSpPr>
              <p:spPr bwMode="auto">
                <a:xfrm>
                  <a:off x="3284" y="166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3" name="Line 8081"/>
                <p:cNvSpPr>
                  <a:spLocks noChangeShapeType="1"/>
                </p:cNvSpPr>
                <p:nvPr/>
              </p:nvSpPr>
              <p:spPr bwMode="auto">
                <a:xfrm>
                  <a:off x="3290" y="164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4" name="Line 8080"/>
                <p:cNvSpPr>
                  <a:spLocks noChangeShapeType="1"/>
                </p:cNvSpPr>
                <p:nvPr/>
              </p:nvSpPr>
              <p:spPr bwMode="auto">
                <a:xfrm flipV="1">
                  <a:off x="3298" y="1636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5" name="Line 8079"/>
                <p:cNvSpPr>
                  <a:spLocks noChangeShapeType="1"/>
                </p:cNvSpPr>
                <p:nvPr/>
              </p:nvSpPr>
              <p:spPr bwMode="auto">
                <a:xfrm>
                  <a:off x="3300" y="1636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6" name="Line 8078"/>
                <p:cNvSpPr>
                  <a:spLocks noChangeShapeType="1"/>
                </p:cNvSpPr>
                <p:nvPr/>
              </p:nvSpPr>
              <p:spPr bwMode="auto">
                <a:xfrm>
                  <a:off x="3298" y="1642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7" name="Line 8077"/>
                <p:cNvSpPr>
                  <a:spLocks noChangeShapeType="1"/>
                </p:cNvSpPr>
                <p:nvPr/>
              </p:nvSpPr>
              <p:spPr bwMode="auto">
                <a:xfrm flipV="1">
                  <a:off x="3298" y="1636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8" name="Line 8076"/>
                <p:cNvSpPr>
                  <a:spLocks noChangeShapeType="1"/>
                </p:cNvSpPr>
                <p:nvPr/>
              </p:nvSpPr>
              <p:spPr bwMode="auto">
                <a:xfrm>
                  <a:off x="3298" y="1636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9" name="Line 8075"/>
                <p:cNvSpPr>
                  <a:spLocks noChangeShapeType="1"/>
                </p:cNvSpPr>
                <p:nvPr/>
              </p:nvSpPr>
              <p:spPr bwMode="auto">
                <a:xfrm flipH="1">
                  <a:off x="3276" y="1578"/>
                  <a:ext cx="14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0" name="Line 8074"/>
                <p:cNvSpPr>
                  <a:spLocks noChangeShapeType="1"/>
                </p:cNvSpPr>
                <p:nvPr/>
              </p:nvSpPr>
              <p:spPr bwMode="auto">
                <a:xfrm>
                  <a:off x="3257" y="1547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1" name="Line 8073"/>
                <p:cNvSpPr>
                  <a:spLocks noChangeShapeType="1"/>
                </p:cNvSpPr>
                <p:nvPr/>
              </p:nvSpPr>
              <p:spPr bwMode="auto">
                <a:xfrm>
                  <a:off x="3271" y="15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2" name="Line 8072"/>
                <p:cNvSpPr>
                  <a:spLocks noChangeShapeType="1"/>
                </p:cNvSpPr>
                <p:nvPr/>
              </p:nvSpPr>
              <p:spPr bwMode="auto">
                <a:xfrm>
                  <a:off x="3252" y="158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3" name="Line 8071"/>
                <p:cNvSpPr>
                  <a:spLocks noChangeShapeType="1"/>
                </p:cNvSpPr>
                <p:nvPr/>
              </p:nvSpPr>
              <p:spPr bwMode="auto">
                <a:xfrm>
                  <a:off x="3252" y="1581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4" name="Line 8070"/>
                <p:cNvSpPr>
                  <a:spLocks noChangeShapeType="1"/>
                </p:cNvSpPr>
                <p:nvPr/>
              </p:nvSpPr>
              <p:spPr bwMode="auto">
                <a:xfrm flipH="1">
                  <a:off x="3252" y="1581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5" name="Line 8069"/>
                <p:cNvSpPr>
                  <a:spLocks noChangeShapeType="1"/>
                </p:cNvSpPr>
                <p:nvPr/>
              </p:nvSpPr>
              <p:spPr bwMode="auto">
                <a:xfrm flipH="1">
                  <a:off x="3247" y="1578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6" name="Line 8068"/>
                <p:cNvSpPr>
                  <a:spLocks noChangeShapeType="1"/>
                </p:cNvSpPr>
                <p:nvPr/>
              </p:nvSpPr>
              <p:spPr bwMode="auto">
                <a:xfrm flipH="1" flipV="1">
                  <a:off x="3265" y="1586"/>
                  <a:ext cx="11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7" name="Line 8067"/>
                <p:cNvSpPr>
                  <a:spLocks noChangeShapeType="1"/>
                </p:cNvSpPr>
                <p:nvPr/>
              </p:nvSpPr>
              <p:spPr bwMode="auto">
                <a:xfrm flipV="1">
                  <a:off x="3247" y="1586"/>
                  <a:ext cx="10" cy="1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8" name="Line 8066"/>
                <p:cNvSpPr>
                  <a:spLocks noChangeShapeType="1"/>
                </p:cNvSpPr>
                <p:nvPr/>
              </p:nvSpPr>
              <p:spPr bwMode="auto">
                <a:xfrm flipH="1">
                  <a:off x="3247" y="1597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9" name="Line 8065"/>
                <p:cNvSpPr>
                  <a:spLocks noChangeShapeType="1"/>
                </p:cNvSpPr>
                <p:nvPr/>
              </p:nvSpPr>
              <p:spPr bwMode="auto">
                <a:xfrm>
                  <a:off x="3257" y="1586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0" name="Line 8064"/>
                <p:cNvSpPr>
                  <a:spLocks noChangeShapeType="1"/>
                </p:cNvSpPr>
                <p:nvPr/>
              </p:nvSpPr>
              <p:spPr bwMode="auto">
                <a:xfrm>
                  <a:off x="3257" y="1547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1" name="Line 8063"/>
                <p:cNvSpPr>
                  <a:spLocks noChangeShapeType="1"/>
                </p:cNvSpPr>
                <p:nvPr/>
              </p:nvSpPr>
              <p:spPr bwMode="auto">
                <a:xfrm flipV="1">
                  <a:off x="3265" y="1547"/>
                  <a:ext cx="1" cy="39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2" name="Line 8062"/>
                <p:cNvSpPr>
                  <a:spLocks noChangeShapeType="1"/>
                </p:cNvSpPr>
                <p:nvPr/>
              </p:nvSpPr>
              <p:spPr bwMode="auto">
                <a:xfrm>
                  <a:off x="3290" y="146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3" name="Line 8061"/>
                <p:cNvSpPr>
                  <a:spLocks noChangeShapeType="1"/>
                </p:cNvSpPr>
                <p:nvPr/>
              </p:nvSpPr>
              <p:spPr bwMode="auto">
                <a:xfrm flipV="1">
                  <a:off x="3263" y="146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4" name="Line 8060"/>
                <p:cNvSpPr>
                  <a:spLocks noChangeShapeType="1"/>
                </p:cNvSpPr>
                <p:nvPr/>
              </p:nvSpPr>
              <p:spPr bwMode="auto">
                <a:xfrm flipV="1">
                  <a:off x="3265" y="1469"/>
                  <a:ext cx="1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5" name="Line 8059"/>
                <p:cNvSpPr>
                  <a:spLocks noChangeShapeType="1"/>
                </p:cNvSpPr>
                <p:nvPr/>
              </p:nvSpPr>
              <p:spPr bwMode="auto">
                <a:xfrm flipV="1">
                  <a:off x="3263" y="1469"/>
                  <a:ext cx="1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6" name="Line 8058"/>
                <p:cNvSpPr>
                  <a:spLocks noChangeShapeType="1"/>
                </p:cNvSpPr>
                <p:nvPr/>
              </p:nvSpPr>
              <p:spPr bwMode="auto">
                <a:xfrm flipH="1" flipV="1">
                  <a:off x="3236" y="1469"/>
                  <a:ext cx="19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7" name="Line 8057"/>
                <p:cNvSpPr>
                  <a:spLocks noChangeShapeType="1"/>
                </p:cNvSpPr>
                <p:nvPr/>
              </p:nvSpPr>
              <p:spPr bwMode="auto">
                <a:xfrm flipH="1" flipV="1">
                  <a:off x="3247" y="1469"/>
                  <a:ext cx="10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8" name="Line 8056"/>
                <p:cNvSpPr>
                  <a:spLocks noChangeShapeType="1"/>
                </p:cNvSpPr>
                <p:nvPr/>
              </p:nvSpPr>
              <p:spPr bwMode="auto">
                <a:xfrm flipH="1" flipV="1">
                  <a:off x="3255" y="146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9" name="Line 8055"/>
                <p:cNvSpPr>
                  <a:spLocks noChangeShapeType="1"/>
                </p:cNvSpPr>
                <p:nvPr/>
              </p:nvSpPr>
              <p:spPr bwMode="auto">
                <a:xfrm flipH="1" flipV="1">
                  <a:off x="3249" y="1478"/>
                  <a:ext cx="3" cy="2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0" name="Line 8054"/>
                <p:cNvSpPr>
                  <a:spLocks noChangeShapeType="1"/>
                </p:cNvSpPr>
                <p:nvPr/>
              </p:nvSpPr>
              <p:spPr bwMode="auto">
                <a:xfrm flipV="1">
                  <a:off x="3271" y="1478"/>
                  <a:ext cx="2" cy="2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1" name="Line 8053"/>
                <p:cNvSpPr>
                  <a:spLocks noChangeShapeType="1"/>
                </p:cNvSpPr>
                <p:nvPr/>
              </p:nvSpPr>
              <p:spPr bwMode="auto">
                <a:xfrm flipV="1">
                  <a:off x="3268" y="1469"/>
                  <a:ext cx="19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2" name="Line 8052"/>
                <p:cNvSpPr>
                  <a:spLocks noChangeShapeType="1"/>
                </p:cNvSpPr>
                <p:nvPr/>
              </p:nvSpPr>
              <p:spPr bwMode="auto">
                <a:xfrm>
                  <a:off x="3265" y="1500"/>
                  <a:ext cx="25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3" name="Line 8051"/>
                <p:cNvSpPr>
                  <a:spLocks noChangeShapeType="1"/>
                </p:cNvSpPr>
                <p:nvPr/>
              </p:nvSpPr>
              <p:spPr bwMode="auto">
                <a:xfrm>
                  <a:off x="3271" y="1500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4" name="Line 8050"/>
                <p:cNvSpPr>
                  <a:spLocks noChangeShapeType="1"/>
                </p:cNvSpPr>
                <p:nvPr/>
              </p:nvSpPr>
              <p:spPr bwMode="auto">
                <a:xfrm flipH="1">
                  <a:off x="3271" y="1503"/>
                  <a:ext cx="1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5" name="Line 8049"/>
                <p:cNvSpPr>
                  <a:spLocks noChangeShapeType="1"/>
                </p:cNvSpPr>
                <p:nvPr/>
              </p:nvSpPr>
              <p:spPr bwMode="auto">
                <a:xfrm>
                  <a:off x="3252" y="1486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6" name="Line 8048"/>
                <p:cNvSpPr>
                  <a:spLocks noChangeShapeType="1"/>
                </p:cNvSpPr>
                <p:nvPr/>
              </p:nvSpPr>
              <p:spPr bwMode="auto">
                <a:xfrm flipV="1">
                  <a:off x="3265" y="1522"/>
                  <a:ext cx="3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7" name="Line 8047"/>
                <p:cNvSpPr>
                  <a:spLocks noChangeShapeType="1"/>
                </p:cNvSpPr>
                <p:nvPr/>
              </p:nvSpPr>
              <p:spPr bwMode="auto">
                <a:xfrm flipV="1">
                  <a:off x="3265" y="153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8" name="Line 8046"/>
                <p:cNvSpPr>
                  <a:spLocks noChangeShapeType="1"/>
                </p:cNvSpPr>
                <p:nvPr/>
              </p:nvSpPr>
              <p:spPr bwMode="auto">
                <a:xfrm flipH="1" flipV="1">
                  <a:off x="3255" y="1522"/>
                  <a:ext cx="2" cy="17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9" name="Line 8045"/>
                <p:cNvSpPr>
                  <a:spLocks noChangeShapeType="1"/>
                </p:cNvSpPr>
                <p:nvPr/>
              </p:nvSpPr>
              <p:spPr bwMode="auto">
                <a:xfrm>
                  <a:off x="3257" y="1539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0" name="Line 8044"/>
                <p:cNvSpPr>
                  <a:spLocks noChangeShapeType="1"/>
                </p:cNvSpPr>
                <p:nvPr/>
              </p:nvSpPr>
              <p:spPr bwMode="auto">
                <a:xfrm flipH="1">
                  <a:off x="3257" y="154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1" name="Line 8043"/>
                <p:cNvSpPr>
                  <a:spLocks noChangeShapeType="1"/>
                </p:cNvSpPr>
                <p:nvPr/>
              </p:nvSpPr>
              <p:spPr bwMode="auto">
                <a:xfrm>
                  <a:off x="3255" y="1522"/>
                  <a:ext cx="13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2" name="Line 8042"/>
                <p:cNvSpPr>
                  <a:spLocks noChangeShapeType="1"/>
                </p:cNvSpPr>
                <p:nvPr/>
              </p:nvSpPr>
              <p:spPr bwMode="auto">
                <a:xfrm flipH="1">
                  <a:off x="3257" y="15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3" name="Line 8041"/>
                <p:cNvSpPr>
                  <a:spLocks noChangeShapeType="1"/>
                </p:cNvSpPr>
                <p:nvPr/>
              </p:nvSpPr>
              <p:spPr bwMode="auto">
                <a:xfrm flipH="1" flipV="1">
                  <a:off x="3252" y="1486"/>
                  <a:ext cx="3" cy="36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4" name="Line 8040"/>
                <p:cNvSpPr>
                  <a:spLocks noChangeShapeType="1"/>
                </p:cNvSpPr>
                <p:nvPr/>
              </p:nvSpPr>
              <p:spPr bwMode="auto">
                <a:xfrm flipV="1">
                  <a:off x="3268" y="1486"/>
                  <a:ext cx="5" cy="36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5" name="Line 8039"/>
                <p:cNvSpPr>
                  <a:spLocks noChangeShapeType="1"/>
                </p:cNvSpPr>
                <p:nvPr/>
              </p:nvSpPr>
              <p:spPr bwMode="auto">
                <a:xfrm>
                  <a:off x="3298" y="148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6" name="Line 8038"/>
                <p:cNvSpPr>
                  <a:spLocks noChangeShapeType="1"/>
                </p:cNvSpPr>
                <p:nvPr/>
              </p:nvSpPr>
              <p:spPr bwMode="auto">
                <a:xfrm>
                  <a:off x="3290" y="149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7" name="Line 8037"/>
                <p:cNvSpPr>
                  <a:spLocks noChangeShapeType="1"/>
                </p:cNvSpPr>
                <p:nvPr/>
              </p:nvSpPr>
              <p:spPr bwMode="auto">
                <a:xfrm>
                  <a:off x="3290" y="15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8" name="Line 8036"/>
                <p:cNvSpPr>
                  <a:spLocks noChangeShapeType="1"/>
                </p:cNvSpPr>
                <p:nvPr/>
              </p:nvSpPr>
              <p:spPr bwMode="auto">
                <a:xfrm>
                  <a:off x="3290" y="149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9" name="Line 8035"/>
                <p:cNvSpPr>
                  <a:spLocks noChangeShapeType="1"/>
                </p:cNvSpPr>
                <p:nvPr/>
              </p:nvSpPr>
              <p:spPr bwMode="auto">
                <a:xfrm>
                  <a:off x="3290" y="149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0" name="Line 8034"/>
                <p:cNvSpPr>
                  <a:spLocks noChangeShapeType="1"/>
                </p:cNvSpPr>
                <p:nvPr/>
              </p:nvSpPr>
              <p:spPr bwMode="auto">
                <a:xfrm flipV="1">
                  <a:off x="3290" y="149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1" name="Line 8033"/>
                <p:cNvSpPr>
                  <a:spLocks noChangeShapeType="1"/>
                </p:cNvSpPr>
                <p:nvPr/>
              </p:nvSpPr>
              <p:spPr bwMode="auto">
                <a:xfrm>
                  <a:off x="3290" y="150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2" name="Line 8032"/>
                <p:cNvSpPr>
                  <a:spLocks noChangeShapeType="1"/>
                </p:cNvSpPr>
                <p:nvPr/>
              </p:nvSpPr>
              <p:spPr bwMode="auto">
                <a:xfrm>
                  <a:off x="3290" y="150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3" name="Line 8031"/>
                <p:cNvSpPr>
                  <a:spLocks noChangeShapeType="1"/>
                </p:cNvSpPr>
                <p:nvPr/>
              </p:nvSpPr>
              <p:spPr bwMode="auto">
                <a:xfrm>
                  <a:off x="3290" y="150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4" name="Line 8030"/>
                <p:cNvSpPr>
                  <a:spLocks noChangeShapeType="1"/>
                </p:cNvSpPr>
                <p:nvPr/>
              </p:nvSpPr>
              <p:spPr bwMode="auto">
                <a:xfrm>
                  <a:off x="3290" y="150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5" name="Line 8029"/>
                <p:cNvSpPr>
                  <a:spLocks noChangeShapeType="1"/>
                </p:cNvSpPr>
                <p:nvPr/>
              </p:nvSpPr>
              <p:spPr bwMode="auto">
                <a:xfrm>
                  <a:off x="3290" y="150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6" name="Line 8028"/>
                <p:cNvSpPr>
                  <a:spLocks noChangeShapeType="1"/>
                </p:cNvSpPr>
                <p:nvPr/>
              </p:nvSpPr>
              <p:spPr bwMode="auto">
                <a:xfrm flipV="1">
                  <a:off x="3290" y="1500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7" name="Line 8027"/>
                <p:cNvSpPr>
                  <a:spLocks noChangeShapeType="1"/>
                </p:cNvSpPr>
                <p:nvPr/>
              </p:nvSpPr>
              <p:spPr bwMode="auto">
                <a:xfrm>
                  <a:off x="3290" y="15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8" name="Line 8026"/>
                <p:cNvSpPr>
                  <a:spLocks noChangeShapeType="1"/>
                </p:cNvSpPr>
                <p:nvPr/>
              </p:nvSpPr>
              <p:spPr bwMode="auto">
                <a:xfrm>
                  <a:off x="3290" y="15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9" name="Line 8025"/>
                <p:cNvSpPr>
                  <a:spLocks noChangeShapeType="1"/>
                </p:cNvSpPr>
                <p:nvPr/>
              </p:nvSpPr>
              <p:spPr bwMode="auto">
                <a:xfrm>
                  <a:off x="3290" y="15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0" name="Line 8024"/>
                <p:cNvSpPr>
                  <a:spLocks noChangeShapeType="1"/>
                </p:cNvSpPr>
                <p:nvPr/>
              </p:nvSpPr>
              <p:spPr bwMode="auto">
                <a:xfrm>
                  <a:off x="3290" y="15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4" name="Group 7822"/>
              <p:cNvGrpSpPr>
                <a:grpSpLocks/>
              </p:cNvGrpSpPr>
              <p:nvPr/>
            </p:nvGrpSpPr>
            <p:grpSpPr bwMode="auto">
              <a:xfrm>
                <a:off x="1597" y="2783"/>
                <a:ext cx="8309" cy="5957"/>
                <a:chOff x="973" y="1202"/>
                <a:chExt cx="3697" cy="2801"/>
              </a:xfrm>
            </p:grpSpPr>
            <p:sp>
              <p:nvSpPr>
                <p:cNvPr id="2921" name="Line 8022"/>
                <p:cNvSpPr>
                  <a:spLocks noChangeShapeType="1"/>
                </p:cNvSpPr>
                <p:nvPr/>
              </p:nvSpPr>
              <p:spPr bwMode="auto">
                <a:xfrm flipV="1">
                  <a:off x="3290" y="1503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2" name="Line 8021"/>
                <p:cNvSpPr>
                  <a:spLocks noChangeShapeType="1"/>
                </p:cNvSpPr>
                <p:nvPr/>
              </p:nvSpPr>
              <p:spPr bwMode="auto">
                <a:xfrm>
                  <a:off x="3290" y="15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3" name="Line 8020"/>
                <p:cNvSpPr>
                  <a:spLocks noChangeShapeType="1"/>
                </p:cNvSpPr>
                <p:nvPr/>
              </p:nvSpPr>
              <p:spPr bwMode="auto">
                <a:xfrm>
                  <a:off x="3290" y="15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4" name="Line 8019"/>
                <p:cNvSpPr>
                  <a:spLocks noChangeShapeType="1"/>
                </p:cNvSpPr>
                <p:nvPr/>
              </p:nvSpPr>
              <p:spPr bwMode="auto">
                <a:xfrm flipH="1">
                  <a:off x="3298" y="151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5" name="Line 8018"/>
                <p:cNvSpPr>
                  <a:spLocks noChangeShapeType="1"/>
                </p:cNvSpPr>
                <p:nvPr/>
              </p:nvSpPr>
              <p:spPr bwMode="auto">
                <a:xfrm>
                  <a:off x="3298" y="1494"/>
                  <a:ext cx="1" cy="14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6" name="Line 8017"/>
                <p:cNvSpPr>
                  <a:spLocks noChangeShapeType="1"/>
                </p:cNvSpPr>
                <p:nvPr/>
              </p:nvSpPr>
              <p:spPr bwMode="auto">
                <a:xfrm>
                  <a:off x="3290" y="14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7" name="Line 8016"/>
                <p:cNvSpPr>
                  <a:spLocks noChangeShapeType="1"/>
                </p:cNvSpPr>
                <p:nvPr/>
              </p:nvSpPr>
              <p:spPr bwMode="auto">
                <a:xfrm>
                  <a:off x="3290" y="14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8" name="Line 8015"/>
                <p:cNvSpPr>
                  <a:spLocks noChangeShapeType="1"/>
                </p:cNvSpPr>
                <p:nvPr/>
              </p:nvSpPr>
              <p:spPr bwMode="auto">
                <a:xfrm>
                  <a:off x="3290" y="14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9" name="Line 8014"/>
                <p:cNvSpPr>
                  <a:spLocks noChangeShapeType="1"/>
                </p:cNvSpPr>
                <p:nvPr/>
              </p:nvSpPr>
              <p:spPr bwMode="auto">
                <a:xfrm>
                  <a:off x="3290" y="14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0" name="Line 8013"/>
                <p:cNvSpPr>
                  <a:spLocks noChangeShapeType="1"/>
                </p:cNvSpPr>
                <p:nvPr/>
              </p:nvSpPr>
              <p:spPr bwMode="auto">
                <a:xfrm>
                  <a:off x="3290" y="14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1" name="Line 8012"/>
                <p:cNvSpPr>
                  <a:spLocks noChangeShapeType="1"/>
                </p:cNvSpPr>
                <p:nvPr/>
              </p:nvSpPr>
              <p:spPr bwMode="auto">
                <a:xfrm flipV="1">
                  <a:off x="3290" y="1494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2" name="Line 8011"/>
                <p:cNvSpPr>
                  <a:spLocks noChangeShapeType="1"/>
                </p:cNvSpPr>
                <p:nvPr/>
              </p:nvSpPr>
              <p:spPr bwMode="auto">
                <a:xfrm>
                  <a:off x="3290" y="149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3" name="Line 8010"/>
                <p:cNvSpPr>
                  <a:spLocks noChangeShapeType="1"/>
                </p:cNvSpPr>
                <p:nvPr/>
              </p:nvSpPr>
              <p:spPr bwMode="auto">
                <a:xfrm>
                  <a:off x="3290" y="149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4" name="Line 8009"/>
                <p:cNvSpPr>
                  <a:spLocks noChangeShapeType="1"/>
                </p:cNvSpPr>
                <p:nvPr/>
              </p:nvSpPr>
              <p:spPr bwMode="auto">
                <a:xfrm>
                  <a:off x="3290" y="149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5" name="Line 8008"/>
                <p:cNvSpPr>
                  <a:spLocks noChangeShapeType="1"/>
                </p:cNvSpPr>
                <p:nvPr/>
              </p:nvSpPr>
              <p:spPr bwMode="auto">
                <a:xfrm>
                  <a:off x="3290" y="15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6" name="Line 8007"/>
                <p:cNvSpPr>
                  <a:spLocks noChangeShapeType="1"/>
                </p:cNvSpPr>
                <p:nvPr/>
              </p:nvSpPr>
              <p:spPr bwMode="auto">
                <a:xfrm>
                  <a:off x="3290" y="15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7" name="Line 8006"/>
                <p:cNvSpPr>
                  <a:spLocks noChangeShapeType="1"/>
                </p:cNvSpPr>
                <p:nvPr/>
              </p:nvSpPr>
              <p:spPr bwMode="auto">
                <a:xfrm>
                  <a:off x="3290" y="1505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8" name="Line 8005"/>
                <p:cNvSpPr>
                  <a:spLocks noChangeShapeType="1"/>
                </p:cNvSpPr>
                <p:nvPr/>
              </p:nvSpPr>
              <p:spPr bwMode="auto">
                <a:xfrm flipV="1">
                  <a:off x="3290" y="150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9" name="Line 8004"/>
                <p:cNvSpPr>
                  <a:spLocks noChangeShapeType="1"/>
                </p:cNvSpPr>
                <p:nvPr/>
              </p:nvSpPr>
              <p:spPr bwMode="auto">
                <a:xfrm>
                  <a:off x="3290" y="15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0" name="Line 8003"/>
                <p:cNvSpPr>
                  <a:spLocks noChangeShapeType="1"/>
                </p:cNvSpPr>
                <p:nvPr/>
              </p:nvSpPr>
              <p:spPr bwMode="auto">
                <a:xfrm>
                  <a:off x="3290" y="15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1" name="Line 8002"/>
                <p:cNvSpPr>
                  <a:spLocks noChangeShapeType="1"/>
                </p:cNvSpPr>
                <p:nvPr/>
              </p:nvSpPr>
              <p:spPr bwMode="auto">
                <a:xfrm>
                  <a:off x="3290" y="15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2" name="Line 8001"/>
                <p:cNvSpPr>
                  <a:spLocks noChangeShapeType="1"/>
                </p:cNvSpPr>
                <p:nvPr/>
              </p:nvSpPr>
              <p:spPr bwMode="auto">
                <a:xfrm>
                  <a:off x="3290" y="15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3" name="Line 8000"/>
                <p:cNvSpPr>
                  <a:spLocks noChangeShapeType="1"/>
                </p:cNvSpPr>
                <p:nvPr/>
              </p:nvSpPr>
              <p:spPr bwMode="auto">
                <a:xfrm>
                  <a:off x="3290" y="150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4" name="Line 7999"/>
                <p:cNvSpPr>
                  <a:spLocks noChangeShapeType="1"/>
                </p:cNvSpPr>
                <p:nvPr/>
              </p:nvSpPr>
              <p:spPr bwMode="auto">
                <a:xfrm>
                  <a:off x="3290" y="149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5" name="Line 7998"/>
                <p:cNvSpPr>
                  <a:spLocks noChangeShapeType="1"/>
                </p:cNvSpPr>
                <p:nvPr/>
              </p:nvSpPr>
              <p:spPr bwMode="auto">
                <a:xfrm flipH="1">
                  <a:off x="3290" y="1508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6" name="Line 7997"/>
                <p:cNvSpPr>
                  <a:spLocks noChangeShapeType="1"/>
                </p:cNvSpPr>
                <p:nvPr/>
              </p:nvSpPr>
              <p:spPr bwMode="auto">
                <a:xfrm flipV="1">
                  <a:off x="3298" y="148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7" name="Line 7996"/>
                <p:cNvSpPr>
                  <a:spLocks noChangeShapeType="1"/>
                </p:cNvSpPr>
                <p:nvPr/>
              </p:nvSpPr>
              <p:spPr bwMode="auto">
                <a:xfrm>
                  <a:off x="3300" y="1489"/>
                  <a:ext cx="1" cy="25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8" name="Line 7995"/>
                <p:cNvSpPr>
                  <a:spLocks noChangeShapeType="1"/>
                </p:cNvSpPr>
                <p:nvPr/>
              </p:nvSpPr>
              <p:spPr bwMode="auto">
                <a:xfrm>
                  <a:off x="3247" y="1478"/>
                  <a:ext cx="29" cy="1"/>
                </a:xfrm>
                <a:prstGeom prst="line">
                  <a:avLst/>
                </a:prstGeom>
                <a:noFill/>
                <a:ln w="4763">
                  <a:solidFill>
                    <a:srgbClr val="2B0E7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9" name="Freeform 7994"/>
                <p:cNvSpPr>
                  <a:spLocks/>
                </p:cNvSpPr>
                <p:nvPr/>
              </p:nvSpPr>
              <p:spPr bwMode="auto">
                <a:xfrm>
                  <a:off x="3856" y="214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0" name="Freeform 7993"/>
                <p:cNvSpPr>
                  <a:spLocks/>
                </p:cNvSpPr>
                <p:nvPr/>
              </p:nvSpPr>
              <p:spPr bwMode="auto">
                <a:xfrm>
                  <a:off x="3856" y="214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1" name="Freeform 7992"/>
                <p:cNvSpPr>
                  <a:spLocks/>
                </p:cNvSpPr>
                <p:nvPr/>
              </p:nvSpPr>
              <p:spPr bwMode="auto">
                <a:xfrm>
                  <a:off x="3856" y="214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2" name="Freeform 7991"/>
                <p:cNvSpPr>
                  <a:spLocks/>
                </p:cNvSpPr>
                <p:nvPr/>
              </p:nvSpPr>
              <p:spPr bwMode="auto">
                <a:xfrm>
                  <a:off x="3856" y="214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3" name="Line 7990"/>
                <p:cNvSpPr>
                  <a:spLocks noChangeShapeType="1"/>
                </p:cNvSpPr>
                <p:nvPr/>
              </p:nvSpPr>
              <p:spPr bwMode="auto">
                <a:xfrm>
                  <a:off x="3808" y="2144"/>
                  <a:ext cx="43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4" name="Line 7989"/>
                <p:cNvSpPr>
                  <a:spLocks noChangeShapeType="1"/>
                </p:cNvSpPr>
                <p:nvPr/>
              </p:nvSpPr>
              <p:spPr bwMode="auto">
                <a:xfrm>
                  <a:off x="3856" y="21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5" name="Line 7988"/>
                <p:cNvSpPr>
                  <a:spLocks noChangeShapeType="1"/>
                </p:cNvSpPr>
                <p:nvPr/>
              </p:nvSpPr>
              <p:spPr bwMode="auto">
                <a:xfrm>
                  <a:off x="3856" y="21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6" name="Freeform 7987"/>
                <p:cNvSpPr>
                  <a:spLocks/>
                </p:cNvSpPr>
                <p:nvPr/>
              </p:nvSpPr>
              <p:spPr bwMode="auto">
                <a:xfrm>
                  <a:off x="3856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7" name="Freeform 7986"/>
                <p:cNvSpPr>
                  <a:spLocks/>
                </p:cNvSpPr>
                <p:nvPr/>
              </p:nvSpPr>
              <p:spPr bwMode="auto">
                <a:xfrm>
                  <a:off x="3856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8" name="Freeform 7985"/>
                <p:cNvSpPr>
                  <a:spLocks/>
                </p:cNvSpPr>
                <p:nvPr/>
              </p:nvSpPr>
              <p:spPr bwMode="auto">
                <a:xfrm>
                  <a:off x="3851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9" name="Freeform 7984"/>
                <p:cNvSpPr>
                  <a:spLocks/>
                </p:cNvSpPr>
                <p:nvPr/>
              </p:nvSpPr>
              <p:spPr bwMode="auto">
                <a:xfrm>
                  <a:off x="3851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0" name="Freeform 7983"/>
                <p:cNvSpPr>
                  <a:spLocks/>
                </p:cNvSpPr>
                <p:nvPr/>
              </p:nvSpPr>
              <p:spPr bwMode="auto">
                <a:xfrm>
                  <a:off x="3861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1" name="Freeform 7982"/>
                <p:cNvSpPr>
                  <a:spLocks/>
                </p:cNvSpPr>
                <p:nvPr/>
              </p:nvSpPr>
              <p:spPr bwMode="auto">
                <a:xfrm>
                  <a:off x="3856" y="21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2" name="Freeform 7981"/>
                <p:cNvSpPr>
                  <a:spLocks/>
                </p:cNvSpPr>
                <p:nvPr/>
              </p:nvSpPr>
              <p:spPr bwMode="auto">
                <a:xfrm>
                  <a:off x="3856" y="21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324D9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3" name="Line 7980"/>
                <p:cNvSpPr>
                  <a:spLocks noChangeShapeType="1"/>
                </p:cNvSpPr>
                <p:nvPr/>
              </p:nvSpPr>
              <p:spPr bwMode="auto">
                <a:xfrm flipV="1">
                  <a:off x="3827" y="1519"/>
                  <a:ext cx="1" cy="12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4" name="Line 7979"/>
                <p:cNvSpPr>
                  <a:spLocks noChangeShapeType="1"/>
                </p:cNvSpPr>
                <p:nvPr/>
              </p:nvSpPr>
              <p:spPr bwMode="auto">
                <a:xfrm flipV="1">
                  <a:off x="3864" y="1519"/>
                  <a:ext cx="1" cy="12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5" name="Rectangle 7978"/>
                <p:cNvSpPr>
                  <a:spLocks noChangeArrowheads="1"/>
                </p:cNvSpPr>
                <p:nvPr/>
              </p:nvSpPr>
              <p:spPr bwMode="auto">
                <a:xfrm>
                  <a:off x="3818" y="1531"/>
                  <a:ext cx="54" cy="0"/>
                </a:xfrm>
                <a:prstGeom prst="rect">
                  <a:avLst/>
                </a:prstGeom>
                <a:noFill/>
                <a:ln w="4763">
                  <a:solidFill>
                    <a:srgbClr val="58B74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6" name="Line 7977"/>
                <p:cNvSpPr>
                  <a:spLocks noChangeShapeType="1"/>
                </p:cNvSpPr>
                <p:nvPr/>
              </p:nvSpPr>
              <p:spPr bwMode="auto">
                <a:xfrm>
                  <a:off x="3821" y="153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7F434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7" name="Line 7976"/>
                <p:cNvSpPr>
                  <a:spLocks noChangeShapeType="1"/>
                </p:cNvSpPr>
                <p:nvPr/>
              </p:nvSpPr>
              <p:spPr bwMode="auto">
                <a:xfrm flipV="1">
                  <a:off x="3891" y="152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8" name="Freeform 7975"/>
                <p:cNvSpPr>
                  <a:spLocks/>
                </p:cNvSpPr>
                <p:nvPr/>
              </p:nvSpPr>
              <p:spPr bwMode="auto">
                <a:xfrm>
                  <a:off x="3864" y="1453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9" name="Freeform 7974"/>
                <p:cNvSpPr>
                  <a:spLocks/>
                </p:cNvSpPr>
                <p:nvPr/>
              </p:nvSpPr>
              <p:spPr bwMode="auto">
                <a:xfrm>
                  <a:off x="3864" y="1453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0" name="Line 7973"/>
                <p:cNvSpPr>
                  <a:spLocks noChangeShapeType="1"/>
                </p:cNvSpPr>
                <p:nvPr/>
              </p:nvSpPr>
              <p:spPr bwMode="auto">
                <a:xfrm>
                  <a:off x="3810" y="1341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1" name="Line 7972"/>
                <p:cNvSpPr>
                  <a:spLocks noChangeShapeType="1"/>
                </p:cNvSpPr>
                <p:nvPr/>
              </p:nvSpPr>
              <p:spPr bwMode="auto">
                <a:xfrm>
                  <a:off x="3864" y="1455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2" name="Line 7971"/>
                <p:cNvSpPr>
                  <a:spLocks noChangeShapeType="1"/>
                </p:cNvSpPr>
                <p:nvPr/>
              </p:nvSpPr>
              <p:spPr bwMode="auto">
                <a:xfrm flipV="1">
                  <a:off x="3757" y="1341"/>
                  <a:ext cx="1" cy="6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3" name="Line 7970"/>
                <p:cNvSpPr>
                  <a:spLocks noChangeShapeType="1"/>
                </p:cNvSpPr>
                <p:nvPr/>
              </p:nvSpPr>
              <p:spPr bwMode="auto">
                <a:xfrm>
                  <a:off x="3883" y="1210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4" name="Line 7969"/>
                <p:cNvSpPr>
                  <a:spLocks noChangeShapeType="1"/>
                </p:cNvSpPr>
                <p:nvPr/>
              </p:nvSpPr>
              <p:spPr bwMode="auto">
                <a:xfrm>
                  <a:off x="3888" y="1205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5" name="Line 7968"/>
                <p:cNvSpPr>
                  <a:spLocks noChangeShapeType="1"/>
                </p:cNvSpPr>
                <p:nvPr/>
              </p:nvSpPr>
              <p:spPr bwMode="auto">
                <a:xfrm flipH="1">
                  <a:off x="3883" y="1207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6" name="Line 7967"/>
                <p:cNvSpPr>
                  <a:spLocks noChangeShapeType="1"/>
                </p:cNvSpPr>
                <p:nvPr/>
              </p:nvSpPr>
              <p:spPr bwMode="auto">
                <a:xfrm>
                  <a:off x="3861" y="120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71706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7" name="Line 7966"/>
                <p:cNvSpPr>
                  <a:spLocks noChangeShapeType="1"/>
                </p:cNvSpPr>
                <p:nvPr/>
              </p:nvSpPr>
              <p:spPr bwMode="auto">
                <a:xfrm flipV="1">
                  <a:off x="4098" y="1319"/>
                  <a:ext cx="1" cy="170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8" name="Line 7965"/>
                <p:cNvSpPr>
                  <a:spLocks noChangeShapeType="1"/>
                </p:cNvSpPr>
                <p:nvPr/>
              </p:nvSpPr>
              <p:spPr bwMode="auto">
                <a:xfrm flipH="1">
                  <a:off x="3859" y="3994"/>
                  <a:ext cx="598" cy="1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9" name="Line 7964"/>
                <p:cNvSpPr>
                  <a:spLocks noChangeShapeType="1"/>
                </p:cNvSpPr>
                <p:nvPr/>
              </p:nvSpPr>
              <p:spPr bwMode="auto">
                <a:xfrm flipH="1">
                  <a:off x="973" y="2255"/>
                  <a:ext cx="3697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0" name="Line 7963"/>
                <p:cNvSpPr>
                  <a:spLocks noChangeShapeType="1"/>
                </p:cNvSpPr>
                <p:nvPr/>
              </p:nvSpPr>
              <p:spPr bwMode="auto">
                <a:xfrm flipH="1">
                  <a:off x="1638" y="4002"/>
                  <a:ext cx="2785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1" name="Freeform 7962"/>
                <p:cNvSpPr>
                  <a:spLocks/>
                </p:cNvSpPr>
                <p:nvPr/>
              </p:nvSpPr>
              <p:spPr bwMode="auto">
                <a:xfrm>
                  <a:off x="4503" y="1937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2" name="Freeform 7961"/>
                <p:cNvSpPr>
                  <a:spLocks/>
                </p:cNvSpPr>
                <p:nvPr/>
              </p:nvSpPr>
              <p:spPr bwMode="auto">
                <a:xfrm>
                  <a:off x="4503" y="1951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3" name="Freeform 7960"/>
                <p:cNvSpPr>
                  <a:spLocks/>
                </p:cNvSpPr>
                <p:nvPr/>
              </p:nvSpPr>
              <p:spPr bwMode="auto">
                <a:xfrm>
                  <a:off x="4506" y="1951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4" name="Freeform 7959"/>
                <p:cNvSpPr>
                  <a:spLocks/>
                </p:cNvSpPr>
                <p:nvPr/>
              </p:nvSpPr>
              <p:spPr bwMode="auto">
                <a:xfrm>
                  <a:off x="4506" y="1937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5" name="Line 7958"/>
                <p:cNvSpPr>
                  <a:spLocks noChangeShapeType="1"/>
                </p:cNvSpPr>
                <p:nvPr/>
              </p:nvSpPr>
              <p:spPr bwMode="auto">
                <a:xfrm>
                  <a:off x="4498" y="193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F1ED3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6" name="Line 7957"/>
                <p:cNvSpPr>
                  <a:spLocks noChangeShapeType="1"/>
                </p:cNvSpPr>
                <p:nvPr/>
              </p:nvSpPr>
              <p:spPr bwMode="auto">
                <a:xfrm>
                  <a:off x="4498" y="193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1ED3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7" name="Line 7956"/>
                <p:cNvSpPr>
                  <a:spLocks noChangeShapeType="1"/>
                </p:cNvSpPr>
                <p:nvPr/>
              </p:nvSpPr>
              <p:spPr bwMode="auto">
                <a:xfrm>
                  <a:off x="4503" y="1937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F1ED3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8" name="Line 7955"/>
                <p:cNvSpPr>
                  <a:spLocks noChangeShapeType="1"/>
                </p:cNvSpPr>
                <p:nvPr/>
              </p:nvSpPr>
              <p:spPr bwMode="auto">
                <a:xfrm>
                  <a:off x="4514" y="193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9" name="Line 7954"/>
                <p:cNvSpPr>
                  <a:spLocks noChangeShapeType="1"/>
                </p:cNvSpPr>
                <p:nvPr/>
              </p:nvSpPr>
              <p:spPr bwMode="auto">
                <a:xfrm flipH="1">
                  <a:off x="4498" y="1937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0" name="Line 7953"/>
                <p:cNvSpPr>
                  <a:spLocks noChangeShapeType="1"/>
                </p:cNvSpPr>
                <p:nvPr/>
              </p:nvSpPr>
              <p:spPr bwMode="auto">
                <a:xfrm>
                  <a:off x="4498" y="1937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1" name="Line 7952"/>
                <p:cNvSpPr>
                  <a:spLocks noChangeShapeType="1"/>
                </p:cNvSpPr>
                <p:nvPr/>
              </p:nvSpPr>
              <p:spPr bwMode="auto">
                <a:xfrm>
                  <a:off x="4498" y="193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2" name="Line 7951"/>
                <p:cNvSpPr>
                  <a:spLocks noChangeShapeType="1"/>
                </p:cNvSpPr>
                <p:nvPr/>
              </p:nvSpPr>
              <p:spPr bwMode="auto">
                <a:xfrm>
                  <a:off x="4506" y="193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3" name="Line 7950"/>
                <p:cNvSpPr>
                  <a:spLocks noChangeShapeType="1"/>
                </p:cNvSpPr>
                <p:nvPr/>
              </p:nvSpPr>
              <p:spPr bwMode="auto">
                <a:xfrm flipH="1">
                  <a:off x="4498" y="1940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4" name="Line 7949"/>
                <p:cNvSpPr>
                  <a:spLocks noChangeShapeType="1"/>
                </p:cNvSpPr>
                <p:nvPr/>
              </p:nvSpPr>
              <p:spPr bwMode="auto">
                <a:xfrm>
                  <a:off x="4498" y="1940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5" name="Line 7948"/>
                <p:cNvSpPr>
                  <a:spLocks noChangeShapeType="1"/>
                </p:cNvSpPr>
                <p:nvPr/>
              </p:nvSpPr>
              <p:spPr bwMode="auto">
                <a:xfrm>
                  <a:off x="4503" y="19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F1ED3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6" name="Line 7947"/>
                <p:cNvSpPr>
                  <a:spLocks noChangeShapeType="1"/>
                </p:cNvSpPr>
                <p:nvPr/>
              </p:nvSpPr>
              <p:spPr bwMode="auto">
                <a:xfrm flipH="1">
                  <a:off x="4498" y="19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1ED3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7" name="Line 7946"/>
                <p:cNvSpPr>
                  <a:spLocks noChangeShapeType="1"/>
                </p:cNvSpPr>
                <p:nvPr/>
              </p:nvSpPr>
              <p:spPr bwMode="auto">
                <a:xfrm>
                  <a:off x="4498" y="195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F1ED3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8" name="Line 7945"/>
                <p:cNvSpPr>
                  <a:spLocks noChangeShapeType="1"/>
                </p:cNvSpPr>
                <p:nvPr/>
              </p:nvSpPr>
              <p:spPr bwMode="auto">
                <a:xfrm flipH="1">
                  <a:off x="4498" y="19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9" name="Line 7944"/>
                <p:cNvSpPr>
                  <a:spLocks noChangeShapeType="1"/>
                </p:cNvSpPr>
                <p:nvPr/>
              </p:nvSpPr>
              <p:spPr bwMode="auto">
                <a:xfrm>
                  <a:off x="4498" y="19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0" name="Line 7943"/>
                <p:cNvSpPr>
                  <a:spLocks noChangeShapeType="1"/>
                </p:cNvSpPr>
                <p:nvPr/>
              </p:nvSpPr>
              <p:spPr bwMode="auto">
                <a:xfrm>
                  <a:off x="4498" y="195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1" name="Line 7942"/>
                <p:cNvSpPr>
                  <a:spLocks noChangeShapeType="1"/>
                </p:cNvSpPr>
                <p:nvPr/>
              </p:nvSpPr>
              <p:spPr bwMode="auto">
                <a:xfrm>
                  <a:off x="4514" y="19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2" name="Line 7941"/>
                <p:cNvSpPr>
                  <a:spLocks noChangeShapeType="1"/>
                </p:cNvSpPr>
                <p:nvPr/>
              </p:nvSpPr>
              <p:spPr bwMode="auto">
                <a:xfrm flipH="1">
                  <a:off x="4506" y="19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3" name="Line 7940"/>
                <p:cNvSpPr>
                  <a:spLocks noChangeShapeType="1"/>
                </p:cNvSpPr>
                <p:nvPr/>
              </p:nvSpPr>
              <p:spPr bwMode="auto">
                <a:xfrm flipH="1">
                  <a:off x="4498" y="195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4" name="Line 7939"/>
                <p:cNvSpPr>
                  <a:spLocks noChangeShapeType="1"/>
                </p:cNvSpPr>
                <p:nvPr/>
              </p:nvSpPr>
              <p:spPr bwMode="auto">
                <a:xfrm>
                  <a:off x="4514" y="19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5" name="Line 7938"/>
                <p:cNvSpPr>
                  <a:spLocks noChangeShapeType="1"/>
                </p:cNvSpPr>
                <p:nvPr/>
              </p:nvSpPr>
              <p:spPr bwMode="auto">
                <a:xfrm flipH="1">
                  <a:off x="4498" y="195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6" name="Line 7937"/>
                <p:cNvSpPr>
                  <a:spLocks noChangeShapeType="1"/>
                </p:cNvSpPr>
                <p:nvPr/>
              </p:nvSpPr>
              <p:spPr bwMode="auto">
                <a:xfrm>
                  <a:off x="4498" y="195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7" name="Line 7936"/>
                <p:cNvSpPr>
                  <a:spLocks noChangeShapeType="1"/>
                </p:cNvSpPr>
                <p:nvPr/>
              </p:nvSpPr>
              <p:spPr bwMode="auto">
                <a:xfrm>
                  <a:off x="4498" y="1954"/>
                  <a:ext cx="16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8" name="Line 7935"/>
                <p:cNvSpPr>
                  <a:spLocks noChangeShapeType="1"/>
                </p:cNvSpPr>
                <p:nvPr/>
              </p:nvSpPr>
              <p:spPr bwMode="auto">
                <a:xfrm>
                  <a:off x="4498" y="195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9" name="Line 7934"/>
                <p:cNvSpPr>
                  <a:spLocks noChangeShapeType="1"/>
                </p:cNvSpPr>
                <p:nvPr/>
              </p:nvSpPr>
              <p:spPr bwMode="auto">
                <a:xfrm>
                  <a:off x="4498" y="19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0" name="Line 7933"/>
                <p:cNvSpPr>
                  <a:spLocks noChangeShapeType="1"/>
                </p:cNvSpPr>
                <p:nvPr/>
              </p:nvSpPr>
              <p:spPr bwMode="auto">
                <a:xfrm>
                  <a:off x="4506" y="1943"/>
                  <a:ext cx="1" cy="5"/>
                </a:xfrm>
                <a:prstGeom prst="line">
                  <a:avLst/>
                </a:prstGeom>
                <a:noFill/>
                <a:ln w="4763">
                  <a:solidFill>
                    <a:srgbClr val="D9342D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1" name="Line 7932"/>
                <p:cNvSpPr>
                  <a:spLocks noChangeShapeType="1"/>
                </p:cNvSpPr>
                <p:nvPr/>
              </p:nvSpPr>
              <p:spPr bwMode="auto">
                <a:xfrm>
                  <a:off x="4506" y="194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2" name="Line 7931"/>
                <p:cNvSpPr>
                  <a:spLocks noChangeShapeType="1"/>
                </p:cNvSpPr>
                <p:nvPr/>
              </p:nvSpPr>
              <p:spPr bwMode="auto">
                <a:xfrm flipV="1">
                  <a:off x="4506" y="194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3" name="Line 7930"/>
                <p:cNvSpPr>
                  <a:spLocks noChangeShapeType="1"/>
                </p:cNvSpPr>
                <p:nvPr/>
              </p:nvSpPr>
              <p:spPr bwMode="auto">
                <a:xfrm flipV="1">
                  <a:off x="4506" y="194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4" name="Line 7929"/>
                <p:cNvSpPr>
                  <a:spLocks noChangeShapeType="1"/>
                </p:cNvSpPr>
                <p:nvPr/>
              </p:nvSpPr>
              <p:spPr bwMode="auto">
                <a:xfrm>
                  <a:off x="4498" y="194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5" name="Line 7928"/>
                <p:cNvSpPr>
                  <a:spLocks noChangeShapeType="1"/>
                </p:cNvSpPr>
                <p:nvPr/>
              </p:nvSpPr>
              <p:spPr bwMode="auto">
                <a:xfrm>
                  <a:off x="4503" y="1940"/>
                  <a:ext cx="1" cy="1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6" name="Rectangle 7927"/>
                <p:cNvSpPr>
                  <a:spLocks noChangeArrowheads="1"/>
                </p:cNvSpPr>
                <p:nvPr/>
              </p:nvSpPr>
              <p:spPr bwMode="auto">
                <a:xfrm>
                  <a:off x="4116" y="2249"/>
                  <a:ext cx="30" cy="6"/>
                </a:xfrm>
                <a:prstGeom prst="rect">
                  <a:avLst/>
                </a:prstGeom>
                <a:noFill/>
                <a:ln w="4763">
                  <a:solidFill>
                    <a:srgbClr val="58B74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7" name="Rectangle 7926"/>
                <p:cNvSpPr>
                  <a:spLocks noChangeArrowheads="1"/>
                </p:cNvSpPr>
                <p:nvPr/>
              </p:nvSpPr>
              <p:spPr bwMode="auto">
                <a:xfrm>
                  <a:off x="3727" y="1815"/>
                  <a:ext cx="389" cy="3"/>
                </a:xfrm>
                <a:prstGeom prst="rect">
                  <a:avLst/>
                </a:prstGeom>
                <a:noFill/>
                <a:ln w="4763">
                  <a:solidFill>
                    <a:srgbClr val="702928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8" name="Freeform 7925"/>
                <p:cNvSpPr>
                  <a:spLocks/>
                </p:cNvSpPr>
                <p:nvPr/>
              </p:nvSpPr>
              <p:spPr bwMode="auto">
                <a:xfrm>
                  <a:off x="3875" y="2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9" name="Freeform 7924"/>
                <p:cNvSpPr>
                  <a:spLocks/>
                </p:cNvSpPr>
                <p:nvPr/>
              </p:nvSpPr>
              <p:spPr bwMode="auto">
                <a:xfrm>
                  <a:off x="3875" y="216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0" name="Freeform 7923"/>
                <p:cNvSpPr>
                  <a:spLocks/>
                </p:cNvSpPr>
                <p:nvPr/>
              </p:nvSpPr>
              <p:spPr bwMode="auto">
                <a:xfrm>
                  <a:off x="3888" y="2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1" name="Freeform 7922"/>
                <p:cNvSpPr>
                  <a:spLocks/>
                </p:cNvSpPr>
                <p:nvPr/>
              </p:nvSpPr>
              <p:spPr bwMode="auto">
                <a:xfrm>
                  <a:off x="3888" y="216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2" name="Freeform 7921"/>
                <p:cNvSpPr>
                  <a:spLocks/>
                </p:cNvSpPr>
                <p:nvPr/>
              </p:nvSpPr>
              <p:spPr bwMode="auto">
                <a:xfrm>
                  <a:off x="4125" y="1831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3" name="Freeform 7920"/>
                <p:cNvSpPr>
                  <a:spLocks/>
                </p:cNvSpPr>
                <p:nvPr/>
              </p:nvSpPr>
              <p:spPr bwMode="auto">
                <a:xfrm>
                  <a:off x="4135" y="1831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4" name="Freeform 7919"/>
                <p:cNvSpPr>
                  <a:spLocks/>
                </p:cNvSpPr>
                <p:nvPr/>
              </p:nvSpPr>
              <p:spPr bwMode="auto">
                <a:xfrm>
                  <a:off x="4125" y="182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5" name="Freeform 7918"/>
                <p:cNvSpPr>
                  <a:spLocks/>
                </p:cNvSpPr>
                <p:nvPr/>
              </p:nvSpPr>
              <p:spPr bwMode="auto">
                <a:xfrm>
                  <a:off x="4135" y="182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6" name="Line 7917"/>
                <p:cNvSpPr>
                  <a:spLocks noChangeShapeType="1"/>
                </p:cNvSpPr>
                <p:nvPr/>
              </p:nvSpPr>
              <p:spPr bwMode="auto">
                <a:xfrm>
                  <a:off x="3896" y="1519"/>
                  <a:ext cx="1" cy="9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7" name="Freeform 7916"/>
                <p:cNvSpPr>
                  <a:spLocks/>
                </p:cNvSpPr>
                <p:nvPr/>
              </p:nvSpPr>
              <p:spPr bwMode="auto">
                <a:xfrm>
                  <a:off x="4006" y="2024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8" name="Freeform 7915"/>
                <p:cNvSpPr>
                  <a:spLocks/>
                </p:cNvSpPr>
                <p:nvPr/>
              </p:nvSpPr>
              <p:spPr bwMode="auto">
                <a:xfrm>
                  <a:off x="4006" y="2024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9" name="Freeform 7914"/>
                <p:cNvSpPr>
                  <a:spLocks/>
                </p:cNvSpPr>
                <p:nvPr/>
              </p:nvSpPr>
              <p:spPr bwMode="auto">
                <a:xfrm>
                  <a:off x="4098" y="202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0" name="Freeform 7913"/>
                <p:cNvSpPr>
                  <a:spLocks/>
                </p:cNvSpPr>
                <p:nvPr/>
              </p:nvSpPr>
              <p:spPr bwMode="auto">
                <a:xfrm>
                  <a:off x="4098" y="2024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1" name="Freeform 7912"/>
                <p:cNvSpPr>
                  <a:spLocks/>
                </p:cNvSpPr>
                <p:nvPr/>
              </p:nvSpPr>
              <p:spPr bwMode="auto">
                <a:xfrm>
                  <a:off x="4001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2" name="Freeform 7911"/>
                <p:cNvSpPr>
                  <a:spLocks/>
                </p:cNvSpPr>
                <p:nvPr/>
              </p:nvSpPr>
              <p:spPr bwMode="auto">
                <a:xfrm>
                  <a:off x="4001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3" name="Freeform 7910"/>
                <p:cNvSpPr>
                  <a:spLocks/>
                </p:cNvSpPr>
                <p:nvPr/>
              </p:nvSpPr>
              <p:spPr bwMode="auto">
                <a:xfrm>
                  <a:off x="3998" y="21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4" name="Freeform 7909"/>
                <p:cNvSpPr>
                  <a:spLocks/>
                </p:cNvSpPr>
                <p:nvPr/>
              </p:nvSpPr>
              <p:spPr bwMode="auto">
                <a:xfrm>
                  <a:off x="3998" y="2144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5" name="Rectangle 7908"/>
                <p:cNvSpPr>
                  <a:spLocks noChangeArrowheads="1"/>
                </p:cNvSpPr>
                <p:nvPr/>
              </p:nvSpPr>
              <p:spPr bwMode="auto">
                <a:xfrm>
                  <a:off x="1612" y="2252"/>
                  <a:ext cx="5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6" name="Freeform 7907"/>
                <p:cNvSpPr>
                  <a:spLocks/>
                </p:cNvSpPr>
                <p:nvPr/>
              </p:nvSpPr>
              <p:spPr bwMode="auto">
                <a:xfrm>
                  <a:off x="1614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7" name="Freeform 7906"/>
                <p:cNvSpPr>
                  <a:spLocks/>
                </p:cNvSpPr>
                <p:nvPr/>
              </p:nvSpPr>
              <p:spPr bwMode="auto">
                <a:xfrm>
                  <a:off x="1614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8" name="Freeform 7905"/>
                <p:cNvSpPr>
                  <a:spLocks/>
                </p:cNvSpPr>
                <p:nvPr/>
              </p:nvSpPr>
              <p:spPr bwMode="auto">
                <a:xfrm>
                  <a:off x="1614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9" name="Freeform 7904"/>
                <p:cNvSpPr>
                  <a:spLocks/>
                </p:cNvSpPr>
                <p:nvPr/>
              </p:nvSpPr>
              <p:spPr bwMode="auto">
                <a:xfrm>
                  <a:off x="1614" y="22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0" name="Freeform 7903"/>
                <p:cNvSpPr>
                  <a:spLocks/>
                </p:cNvSpPr>
                <p:nvPr/>
              </p:nvSpPr>
              <p:spPr bwMode="auto">
                <a:xfrm>
                  <a:off x="1614" y="225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1" name="Freeform 7902"/>
                <p:cNvSpPr>
                  <a:spLocks/>
                </p:cNvSpPr>
                <p:nvPr/>
              </p:nvSpPr>
              <p:spPr bwMode="auto">
                <a:xfrm>
                  <a:off x="1614" y="225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2" name="Freeform 7901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3" name="Freeform 7900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4" name="Freeform 7899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5" name="Freeform 7898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6" name="Freeform 7897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7" name="Freeform 7896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8" name="Rectangle 7895"/>
                <p:cNvSpPr>
                  <a:spLocks noChangeArrowheads="1"/>
                </p:cNvSpPr>
                <p:nvPr/>
              </p:nvSpPr>
              <p:spPr bwMode="auto">
                <a:xfrm>
                  <a:off x="1614" y="2249"/>
                  <a:ext cx="0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9" name="Rectangle 7894"/>
                <p:cNvSpPr>
                  <a:spLocks noChangeArrowheads="1"/>
                </p:cNvSpPr>
                <p:nvPr/>
              </p:nvSpPr>
              <p:spPr bwMode="auto">
                <a:xfrm>
                  <a:off x="1614" y="2249"/>
                  <a:ext cx="0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0" name="Rectangle 7893"/>
                <p:cNvSpPr>
                  <a:spLocks noChangeArrowheads="1"/>
                </p:cNvSpPr>
                <p:nvPr/>
              </p:nvSpPr>
              <p:spPr bwMode="auto">
                <a:xfrm>
                  <a:off x="1614" y="2249"/>
                  <a:ext cx="0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1" name="Rectangle 7892"/>
                <p:cNvSpPr>
                  <a:spLocks noChangeArrowheads="1"/>
                </p:cNvSpPr>
                <p:nvPr/>
              </p:nvSpPr>
              <p:spPr bwMode="auto">
                <a:xfrm>
                  <a:off x="1614" y="2249"/>
                  <a:ext cx="0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2" name="Rectangle 7891"/>
                <p:cNvSpPr>
                  <a:spLocks noChangeArrowheads="1"/>
                </p:cNvSpPr>
                <p:nvPr/>
              </p:nvSpPr>
              <p:spPr bwMode="auto">
                <a:xfrm>
                  <a:off x="1614" y="2249"/>
                  <a:ext cx="0" cy="0"/>
                </a:xfrm>
                <a:prstGeom prst="rect">
                  <a:avLst/>
                </a:prstGeom>
                <a:noFill/>
                <a:ln w="4763">
                  <a:solidFill>
                    <a:srgbClr val="DD383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3" name="Freeform 7890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4" name="Freeform 7889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5" name="Freeform 7888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6" name="Freeform 7887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7" name="Freeform 7886"/>
                <p:cNvSpPr>
                  <a:spLocks/>
                </p:cNvSpPr>
                <p:nvPr/>
              </p:nvSpPr>
              <p:spPr bwMode="auto">
                <a:xfrm>
                  <a:off x="1614" y="22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8" name="Line 7885"/>
                <p:cNvSpPr>
                  <a:spLocks noChangeShapeType="1"/>
                </p:cNvSpPr>
                <p:nvPr/>
              </p:nvSpPr>
              <p:spPr bwMode="auto">
                <a:xfrm>
                  <a:off x="1617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9" name="Line 7884"/>
                <p:cNvSpPr>
                  <a:spLocks noChangeShapeType="1"/>
                </p:cNvSpPr>
                <p:nvPr/>
              </p:nvSpPr>
              <p:spPr bwMode="auto">
                <a:xfrm>
                  <a:off x="1614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0" name="Line 7883"/>
                <p:cNvSpPr>
                  <a:spLocks noChangeShapeType="1"/>
                </p:cNvSpPr>
                <p:nvPr/>
              </p:nvSpPr>
              <p:spPr bwMode="auto">
                <a:xfrm>
                  <a:off x="1614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1" name="Line 7882"/>
                <p:cNvSpPr>
                  <a:spLocks noChangeShapeType="1"/>
                </p:cNvSpPr>
                <p:nvPr/>
              </p:nvSpPr>
              <p:spPr bwMode="auto">
                <a:xfrm>
                  <a:off x="1614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2" name="Line 7881"/>
                <p:cNvSpPr>
                  <a:spLocks noChangeShapeType="1"/>
                </p:cNvSpPr>
                <p:nvPr/>
              </p:nvSpPr>
              <p:spPr bwMode="auto">
                <a:xfrm>
                  <a:off x="1614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3" name="Line 7880"/>
                <p:cNvSpPr>
                  <a:spLocks noChangeShapeType="1"/>
                </p:cNvSpPr>
                <p:nvPr/>
              </p:nvSpPr>
              <p:spPr bwMode="auto">
                <a:xfrm>
                  <a:off x="1614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4" name="Line 7879"/>
                <p:cNvSpPr>
                  <a:spLocks noChangeShapeType="1"/>
                </p:cNvSpPr>
                <p:nvPr/>
              </p:nvSpPr>
              <p:spPr bwMode="auto">
                <a:xfrm>
                  <a:off x="1614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5" name="Line 7878"/>
                <p:cNvSpPr>
                  <a:spLocks noChangeShapeType="1"/>
                </p:cNvSpPr>
                <p:nvPr/>
              </p:nvSpPr>
              <p:spPr bwMode="auto">
                <a:xfrm>
                  <a:off x="1614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6" name="Line 7877"/>
                <p:cNvSpPr>
                  <a:spLocks noChangeShapeType="1"/>
                </p:cNvSpPr>
                <p:nvPr/>
              </p:nvSpPr>
              <p:spPr bwMode="auto">
                <a:xfrm>
                  <a:off x="1614" y="2249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7" name="Line 7876"/>
                <p:cNvSpPr>
                  <a:spLocks noChangeShapeType="1"/>
                </p:cNvSpPr>
                <p:nvPr/>
              </p:nvSpPr>
              <p:spPr bwMode="auto">
                <a:xfrm flipV="1">
                  <a:off x="1612" y="2121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8" name="Line 7875"/>
                <p:cNvSpPr>
                  <a:spLocks noChangeShapeType="1"/>
                </p:cNvSpPr>
                <p:nvPr/>
              </p:nvSpPr>
              <p:spPr bwMode="auto">
                <a:xfrm flipV="1">
                  <a:off x="1620" y="2121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9" name="Line 7874"/>
                <p:cNvSpPr>
                  <a:spLocks noChangeShapeType="1"/>
                </p:cNvSpPr>
                <p:nvPr/>
              </p:nvSpPr>
              <p:spPr bwMode="auto">
                <a:xfrm>
                  <a:off x="1609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0" name="Line 7873"/>
                <p:cNvSpPr>
                  <a:spLocks noChangeShapeType="1"/>
                </p:cNvSpPr>
                <p:nvPr/>
              </p:nvSpPr>
              <p:spPr bwMode="auto">
                <a:xfrm flipH="1">
                  <a:off x="1609" y="225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1" name="Line 7872"/>
                <p:cNvSpPr>
                  <a:spLocks noChangeShapeType="1"/>
                </p:cNvSpPr>
                <p:nvPr/>
              </p:nvSpPr>
              <p:spPr bwMode="auto">
                <a:xfrm flipV="1">
                  <a:off x="1620" y="2144"/>
                  <a:ext cx="1" cy="10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2" name="Line 7871"/>
                <p:cNvSpPr>
                  <a:spLocks noChangeShapeType="1"/>
                </p:cNvSpPr>
                <p:nvPr/>
              </p:nvSpPr>
              <p:spPr bwMode="auto">
                <a:xfrm flipV="1">
                  <a:off x="1609" y="2144"/>
                  <a:ext cx="1" cy="10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3" name="Line 7870"/>
                <p:cNvSpPr>
                  <a:spLocks noChangeShapeType="1"/>
                </p:cNvSpPr>
                <p:nvPr/>
              </p:nvSpPr>
              <p:spPr bwMode="auto">
                <a:xfrm>
                  <a:off x="1609" y="2144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4" name="Line 7869"/>
                <p:cNvSpPr>
                  <a:spLocks noChangeShapeType="1"/>
                </p:cNvSpPr>
                <p:nvPr/>
              </p:nvSpPr>
              <p:spPr bwMode="auto">
                <a:xfrm>
                  <a:off x="1609" y="2252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5" name="Line 7868"/>
                <p:cNvSpPr>
                  <a:spLocks noChangeShapeType="1"/>
                </p:cNvSpPr>
                <p:nvPr/>
              </p:nvSpPr>
              <p:spPr bwMode="auto">
                <a:xfrm>
                  <a:off x="1620" y="22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6" name="Line 7867"/>
                <p:cNvSpPr>
                  <a:spLocks noChangeShapeType="1"/>
                </p:cNvSpPr>
                <p:nvPr/>
              </p:nvSpPr>
              <p:spPr bwMode="auto">
                <a:xfrm flipH="1">
                  <a:off x="1612" y="212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7" name="Line 7866"/>
                <p:cNvSpPr>
                  <a:spLocks noChangeShapeType="1"/>
                </p:cNvSpPr>
                <p:nvPr/>
              </p:nvSpPr>
              <p:spPr bwMode="auto">
                <a:xfrm flipH="1">
                  <a:off x="1612" y="212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8" name="Line 7865"/>
                <p:cNvSpPr>
                  <a:spLocks noChangeShapeType="1"/>
                </p:cNvSpPr>
                <p:nvPr/>
              </p:nvSpPr>
              <p:spPr bwMode="auto">
                <a:xfrm flipH="1">
                  <a:off x="1609" y="2113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9" name="Line 7864"/>
                <p:cNvSpPr>
                  <a:spLocks noChangeShapeType="1"/>
                </p:cNvSpPr>
                <p:nvPr/>
              </p:nvSpPr>
              <p:spPr bwMode="auto">
                <a:xfrm flipH="1">
                  <a:off x="1609" y="2113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0" name="Line 7863"/>
                <p:cNvSpPr>
                  <a:spLocks noChangeShapeType="1"/>
                </p:cNvSpPr>
                <p:nvPr/>
              </p:nvSpPr>
              <p:spPr bwMode="auto">
                <a:xfrm>
                  <a:off x="1609" y="2121"/>
                  <a:ext cx="11" cy="1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1" name="Line 7862"/>
                <p:cNvSpPr>
                  <a:spLocks noChangeShapeType="1"/>
                </p:cNvSpPr>
                <p:nvPr/>
              </p:nvSpPr>
              <p:spPr bwMode="auto">
                <a:xfrm flipV="1">
                  <a:off x="1609" y="2113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2" name="Line 7861"/>
                <p:cNvSpPr>
                  <a:spLocks noChangeShapeType="1"/>
                </p:cNvSpPr>
                <p:nvPr/>
              </p:nvSpPr>
              <p:spPr bwMode="auto">
                <a:xfrm flipV="1">
                  <a:off x="1620" y="2113"/>
                  <a:ext cx="1" cy="8"/>
                </a:xfrm>
                <a:prstGeom prst="line">
                  <a:avLst/>
                </a:prstGeom>
                <a:noFill/>
                <a:ln w="4763">
                  <a:solidFill>
                    <a:srgbClr val="DD383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3" name="Rectangle 7860"/>
                <p:cNvSpPr>
                  <a:spLocks noChangeArrowheads="1"/>
                </p:cNvSpPr>
                <p:nvPr/>
              </p:nvSpPr>
              <p:spPr bwMode="auto">
                <a:xfrm>
                  <a:off x="3982" y="2790"/>
                  <a:ext cx="6" cy="28"/>
                </a:xfrm>
                <a:prstGeom prst="rect">
                  <a:avLst/>
                </a:prstGeom>
                <a:solidFill>
                  <a:srgbClr val="B769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4" name="Freeform 7859"/>
                <p:cNvSpPr>
                  <a:spLocks/>
                </p:cNvSpPr>
                <p:nvPr/>
              </p:nvSpPr>
              <p:spPr bwMode="auto">
                <a:xfrm>
                  <a:off x="3977" y="2818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8" y="11"/>
                    </a:cxn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3" h="11">
                      <a:moveTo>
                        <a:pt x="8" y="11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B769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5" name="Rectangle 7858"/>
                <p:cNvSpPr>
                  <a:spLocks noChangeArrowheads="1"/>
                </p:cNvSpPr>
                <p:nvPr/>
              </p:nvSpPr>
              <p:spPr bwMode="auto">
                <a:xfrm>
                  <a:off x="4049" y="1985"/>
                  <a:ext cx="6" cy="28"/>
                </a:xfrm>
                <a:prstGeom prst="rect">
                  <a:avLst/>
                </a:prstGeom>
                <a:solidFill>
                  <a:srgbClr val="B769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6" name="Freeform 7857"/>
                <p:cNvSpPr>
                  <a:spLocks/>
                </p:cNvSpPr>
                <p:nvPr/>
              </p:nvSpPr>
              <p:spPr bwMode="auto">
                <a:xfrm>
                  <a:off x="4044" y="2013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8" y="11"/>
                    </a:cxn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3" h="11">
                      <a:moveTo>
                        <a:pt x="8" y="11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B769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7" name="Rectangle 7856"/>
                <p:cNvSpPr>
                  <a:spLocks noChangeArrowheads="1"/>
                </p:cNvSpPr>
                <p:nvPr/>
              </p:nvSpPr>
              <p:spPr bwMode="auto">
                <a:xfrm>
                  <a:off x="4076" y="1985"/>
                  <a:ext cx="6" cy="28"/>
                </a:xfrm>
                <a:prstGeom prst="rect">
                  <a:avLst/>
                </a:prstGeom>
                <a:solidFill>
                  <a:srgbClr val="B769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8" name="Freeform 7855"/>
                <p:cNvSpPr>
                  <a:spLocks/>
                </p:cNvSpPr>
                <p:nvPr/>
              </p:nvSpPr>
              <p:spPr bwMode="auto">
                <a:xfrm>
                  <a:off x="4071" y="2013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8" y="11"/>
                    </a:cxn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3" h="11">
                      <a:moveTo>
                        <a:pt x="8" y="11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B769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9" name="Line 7854"/>
                <p:cNvSpPr>
                  <a:spLocks noChangeShapeType="1"/>
                </p:cNvSpPr>
                <p:nvPr/>
              </p:nvSpPr>
              <p:spPr bwMode="auto">
                <a:xfrm>
                  <a:off x="4052" y="1806"/>
                  <a:ext cx="1" cy="218"/>
                </a:xfrm>
                <a:prstGeom prst="line">
                  <a:avLst/>
                </a:prstGeom>
                <a:noFill/>
                <a:ln w="4763">
                  <a:solidFill>
                    <a:srgbClr val="B769A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0" name="Line 7853"/>
                <p:cNvSpPr>
                  <a:spLocks noChangeShapeType="1"/>
                </p:cNvSpPr>
                <p:nvPr/>
              </p:nvSpPr>
              <p:spPr bwMode="auto">
                <a:xfrm>
                  <a:off x="4079" y="1806"/>
                  <a:ext cx="1" cy="218"/>
                </a:xfrm>
                <a:prstGeom prst="line">
                  <a:avLst/>
                </a:prstGeom>
                <a:noFill/>
                <a:ln w="4763">
                  <a:solidFill>
                    <a:srgbClr val="B769A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1" name="Rectangle 7852"/>
                <p:cNvSpPr>
                  <a:spLocks noChangeArrowheads="1"/>
                </p:cNvSpPr>
                <p:nvPr/>
              </p:nvSpPr>
              <p:spPr bwMode="auto">
                <a:xfrm>
                  <a:off x="1262" y="1993"/>
                  <a:ext cx="176" cy="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0583"/>
                  <a:r>
                    <a:rPr lang="en-US" sz="500" dirty="0" smtClean="0">
                      <a:solidFill>
                        <a:srgbClr val="E4792F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Furnace</a:t>
                  </a:r>
                  <a:endParaRPr lang="en-US" sz="1600" dirty="0" smtClean="0">
                    <a:latin typeface="Arial" pitchFamily="34" charset="0"/>
                  </a:endParaRPr>
                </a:p>
              </p:txBody>
            </p:sp>
            <p:sp>
              <p:nvSpPr>
                <p:cNvPr id="3092" name="Rectangle 7851"/>
                <p:cNvSpPr>
                  <a:spLocks noChangeArrowheads="1"/>
                </p:cNvSpPr>
                <p:nvPr/>
              </p:nvSpPr>
              <p:spPr bwMode="auto">
                <a:xfrm>
                  <a:off x="1021" y="1893"/>
                  <a:ext cx="107" cy="278"/>
                </a:xfrm>
                <a:prstGeom prst="rect">
                  <a:avLst/>
                </a:prstGeom>
                <a:solidFill>
                  <a:srgbClr val="DC2B1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3" name="Rectangle 7850"/>
                <p:cNvSpPr>
                  <a:spLocks noChangeArrowheads="1"/>
                </p:cNvSpPr>
                <p:nvPr/>
              </p:nvSpPr>
              <p:spPr bwMode="auto">
                <a:xfrm>
                  <a:off x="1021" y="1893"/>
                  <a:ext cx="107" cy="278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4" name="Rectangle 7849"/>
                <p:cNvSpPr>
                  <a:spLocks noChangeArrowheads="1"/>
                </p:cNvSpPr>
                <p:nvPr/>
              </p:nvSpPr>
              <p:spPr bwMode="auto">
                <a:xfrm>
                  <a:off x="1128" y="1898"/>
                  <a:ext cx="395" cy="265"/>
                </a:xfrm>
                <a:prstGeom prst="rect">
                  <a:avLst/>
                </a:prstGeom>
                <a:solidFill>
                  <a:srgbClr val="DC2B1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5" name="Rectangle 7848"/>
                <p:cNvSpPr>
                  <a:spLocks noChangeArrowheads="1"/>
                </p:cNvSpPr>
                <p:nvPr/>
              </p:nvSpPr>
              <p:spPr bwMode="auto">
                <a:xfrm>
                  <a:off x="1128" y="1898"/>
                  <a:ext cx="395" cy="265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6" name="Rectangle 7847"/>
                <p:cNvSpPr>
                  <a:spLocks noChangeArrowheads="1"/>
                </p:cNvSpPr>
                <p:nvPr/>
              </p:nvSpPr>
              <p:spPr bwMode="auto">
                <a:xfrm>
                  <a:off x="1832" y="2205"/>
                  <a:ext cx="8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7" name="Rectangle 7846"/>
                <p:cNvSpPr>
                  <a:spLocks noChangeArrowheads="1"/>
                </p:cNvSpPr>
                <p:nvPr/>
              </p:nvSpPr>
              <p:spPr bwMode="auto">
                <a:xfrm>
                  <a:off x="1832" y="2202"/>
                  <a:ext cx="8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8" name="Rectangle 7845"/>
                <p:cNvSpPr>
                  <a:spLocks noChangeArrowheads="1"/>
                </p:cNvSpPr>
                <p:nvPr/>
              </p:nvSpPr>
              <p:spPr bwMode="auto">
                <a:xfrm>
                  <a:off x="1832" y="2199"/>
                  <a:ext cx="8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9" name="Rectangle 7844"/>
                <p:cNvSpPr>
                  <a:spLocks noChangeArrowheads="1"/>
                </p:cNvSpPr>
                <p:nvPr/>
              </p:nvSpPr>
              <p:spPr bwMode="auto">
                <a:xfrm>
                  <a:off x="1832" y="2196"/>
                  <a:ext cx="8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0" name="Rectangle 7843"/>
                <p:cNvSpPr>
                  <a:spLocks noChangeArrowheads="1"/>
                </p:cNvSpPr>
                <p:nvPr/>
              </p:nvSpPr>
              <p:spPr bwMode="auto">
                <a:xfrm>
                  <a:off x="1832" y="2194"/>
                  <a:ext cx="8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1" name="Rectangle 7842"/>
                <p:cNvSpPr>
                  <a:spLocks noChangeArrowheads="1"/>
                </p:cNvSpPr>
                <p:nvPr/>
              </p:nvSpPr>
              <p:spPr bwMode="auto">
                <a:xfrm>
                  <a:off x="1832" y="2191"/>
                  <a:ext cx="8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2" name="Rectangle 7841"/>
                <p:cNvSpPr>
                  <a:spLocks noChangeArrowheads="1"/>
                </p:cNvSpPr>
                <p:nvPr/>
              </p:nvSpPr>
              <p:spPr bwMode="auto">
                <a:xfrm>
                  <a:off x="1832" y="2188"/>
                  <a:ext cx="8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3" name="Rectangle 7840"/>
                <p:cNvSpPr>
                  <a:spLocks noChangeArrowheads="1"/>
                </p:cNvSpPr>
                <p:nvPr/>
              </p:nvSpPr>
              <p:spPr bwMode="auto">
                <a:xfrm>
                  <a:off x="1832" y="2185"/>
                  <a:ext cx="8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4" name="Rectangle 7839"/>
                <p:cNvSpPr>
                  <a:spLocks noChangeArrowheads="1"/>
                </p:cNvSpPr>
                <p:nvPr/>
              </p:nvSpPr>
              <p:spPr bwMode="auto">
                <a:xfrm>
                  <a:off x="1832" y="2183"/>
                  <a:ext cx="8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5" name="Rectangle 7838"/>
                <p:cNvSpPr>
                  <a:spLocks noChangeArrowheads="1"/>
                </p:cNvSpPr>
                <p:nvPr/>
              </p:nvSpPr>
              <p:spPr bwMode="auto">
                <a:xfrm>
                  <a:off x="1832" y="2180"/>
                  <a:ext cx="8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6" name="Rectangle 7837"/>
                <p:cNvSpPr>
                  <a:spLocks noChangeArrowheads="1"/>
                </p:cNvSpPr>
                <p:nvPr/>
              </p:nvSpPr>
              <p:spPr bwMode="auto">
                <a:xfrm>
                  <a:off x="1832" y="2177"/>
                  <a:ext cx="8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7" name="Rectangle 7836"/>
                <p:cNvSpPr>
                  <a:spLocks noChangeArrowheads="1"/>
                </p:cNvSpPr>
                <p:nvPr/>
              </p:nvSpPr>
              <p:spPr bwMode="auto">
                <a:xfrm>
                  <a:off x="1832" y="2174"/>
                  <a:ext cx="8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8" name="Rectangle 7835"/>
                <p:cNvSpPr>
                  <a:spLocks noChangeArrowheads="1"/>
                </p:cNvSpPr>
                <p:nvPr/>
              </p:nvSpPr>
              <p:spPr bwMode="auto">
                <a:xfrm>
                  <a:off x="1832" y="2171"/>
                  <a:ext cx="8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9" name="Rectangle 7834"/>
                <p:cNvSpPr>
                  <a:spLocks noChangeArrowheads="1"/>
                </p:cNvSpPr>
                <p:nvPr/>
              </p:nvSpPr>
              <p:spPr bwMode="auto">
                <a:xfrm>
                  <a:off x="1832" y="2169"/>
                  <a:ext cx="8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0" name="Rectangle 7833"/>
                <p:cNvSpPr>
                  <a:spLocks noChangeArrowheads="1"/>
                </p:cNvSpPr>
                <p:nvPr/>
              </p:nvSpPr>
              <p:spPr bwMode="auto">
                <a:xfrm>
                  <a:off x="1832" y="2166"/>
                  <a:ext cx="8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1" name="Rectangle 7832"/>
                <p:cNvSpPr>
                  <a:spLocks noChangeArrowheads="1"/>
                </p:cNvSpPr>
                <p:nvPr/>
              </p:nvSpPr>
              <p:spPr bwMode="auto">
                <a:xfrm>
                  <a:off x="1832" y="2163"/>
                  <a:ext cx="8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2" name="Rectangle 7831"/>
                <p:cNvSpPr>
                  <a:spLocks noChangeArrowheads="1"/>
                </p:cNvSpPr>
                <p:nvPr/>
              </p:nvSpPr>
              <p:spPr bwMode="auto">
                <a:xfrm>
                  <a:off x="1832" y="2160"/>
                  <a:ext cx="8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3" name="Rectangle 7830"/>
                <p:cNvSpPr>
                  <a:spLocks noChangeArrowheads="1"/>
                </p:cNvSpPr>
                <p:nvPr/>
              </p:nvSpPr>
              <p:spPr bwMode="auto">
                <a:xfrm>
                  <a:off x="1832" y="2157"/>
                  <a:ext cx="8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4" name="Rectangle 7829"/>
                <p:cNvSpPr>
                  <a:spLocks noChangeArrowheads="1"/>
                </p:cNvSpPr>
                <p:nvPr/>
              </p:nvSpPr>
              <p:spPr bwMode="auto">
                <a:xfrm>
                  <a:off x="1832" y="2155"/>
                  <a:ext cx="8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5" name="Rectangle 7828"/>
                <p:cNvSpPr>
                  <a:spLocks noChangeArrowheads="1"/>
                </p:cNvSpPr>
                <p:nvPr/>
              </p:nvSpPr>
              <p:spPr bwMode="auto">
                <a:xfrm>
                  <a:off x="1832" y="2152"/>
                  <a:ext cx="8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6" name="Rectangle 7827"/>
                <p:cNvSpPr>
                  <a:spLocks noChangeArrowheads="1"/>
                </p:cNvSpPr>
                <p:nvPr/>
              </p:nvSpPr>
              <p:spPr bwMode="auto">
                <a:xfrm>
                  <a:off x="1832" y="2149"/>
                  <a:ext cx="8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7" name="Rectangle 7826"/>
                <p:cNvSpPr>
                  <a:spLocks noChangeArrowheads="1"/>
                </p:cNvSpPr>
                <p:nvPr/>
              </p:nvSpPr>
              <p:spPr bwMode="auto">
                <a:xfrm>
                  <a:off x="1832" y="2146"/>
                  <a:ext cx="8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8" name="Rectangle 7825"/>
                <p:cNvSpPr>
                  <a:spLocks noChangeArrowheads="1"/>
                </p:cNvSpPr>
                <p:nvPr/>
              </p:nvSpPr>
              <p:spPr bwMode="auto">
                <a:xfrm>
                  <a:off x="1832" y="2144"/>
                  <a:ext cx="8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9" name="Rectangle 7824"/>
                <p:cNvSpPr>
                  <a:spLocks noChangeArrowheads="1"/>
                </p:cNvSpPr>
                <p:nvPr/>
              </p:nvSpPr>
              <p:spPr bwMode="auto">
                <a:xfrm>
                  <a:off x="1832" y="2141"/>
                  <a:ext cx="8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0" name="Rectangle 7823"/>
                <p:cNvSpPr>
                  <a:spLocks noChangeArrowheads="1"/>
                </p:cNvSpPr>
                <p:nvPr/>
              </p:nvSpPr>
              <p:spPr bwMode="auto">
                <a:xfrm>
                  <a:off x="1832" y="2138"/>
                  <a:ext cx="8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7621"/>
              <p:cNvGrpSpPr>
                <a:grpSpLocks/>
              </p:cNvGrpSpPr>
              <p:nvPr/>
            </p:nvGrpSpPr>
            <p:grpSpPr bwMode="auto">
              <a:xfrm>
                <a:off x="3526" y="4233"/>
                <a:ext cx="266" cy="689"/>
                <a:chOff x="1832" y="1884"/>
                <a:chExt cx="118" cy="324"/>
              </a:xfrm>
            </p:grpSpPr>
            <p:sp>
              <p:nvSpPr>
                <p:cNvPr id="2721" name="Rectangle 7821"/>
                <p:cNvSpPr>
                  <a:spLocks noChangeArrowheads="1"/>
                </p:cNvSpPr>
                <p:nvPr/>
              </p:nvSpPr>
              <p:spPr bwMode="auto">
                <a:xfrm>
                  <a:off x="1832" y="2135"/>
                  <a:ext cx="8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2" name="Rectangle 7820"/>
                <p:cNvSpPr>
                  <a:spLocks noChangeArrowheads="1"/>
                </p:cNvSpPr>
                <p:nvPr/>
              </p:nvSpPr>
              <p:spPr bwMode="auto">
                <a:xfrm>
                  <a:off x="1832" y="2132"/>
                  <a:ext cx="8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3" name="Rectangle 7819"/>
                <p:cNvSpPr>
                  <a:spLocks noChangeArrowheads="1"/>
                </p:cNvSpPr>
                <p:nvPr/>
              </p:nvSpPr>
              <p:spPr bwMode="auto">
                <a:xfrm>
                  <a:off x="1832" y="2130"/>
                  <a:ext cx="8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4" name="Rectangle 7818"/>
                <p:cNvSpPr>
                  <a:spLocks noChangeArrowheads="1"/>
                </p:cNvSpPr>
                <p:nvPr/>
              </p:nvSpPr>
              <p:spPr bwMode="auto">
                <a:xfrm>
                  <a:off x="1832" y="2127"/>
                  <a:ext cx="8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5" name="Rectangle 7817"/>
                <p:cNvSpPr>
                  <a:spLocks noChangeArrowheads="1"/>
                </p:cNvSpPr>
                <p:nvPr/>
              </p:nvSpPr>
              <p:spPr bwMode="auto">
                <a:xfrm>
                  <a:off x="1832" y="2124"/>
                  <a:ext cx="8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6" name="Rectangle 7816"/>
                <p:cNvSpPr>
                  <a:spLocks noChangeArrowheads="1"/>
                </p:cNvSpPr>
                <p:nvPr/>
              </p:nvSpPr>
              <p:spPr bwMode="auto">
                <a:xfrm>
                  <a:off x="1832" y="2121"/>
                  <a:ext cx="8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7" name="Rectangle 7815"/>
                <p:cNvSpPr>
                  <a:spLocks noChangeArrowheads="1"/>
                </p:cNvSpPr>
                <p:nvPr/>
              </p:nvSpPr>
              <p:spPr bwMode="auto">
                <a:xfrm>
                  <a:off x="1832" y="2118"/>
                  <a:ext cx="8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8" name="Rectangle 7814"/>
                <p:cNvSpPr>
                  <a:spLocks noChangeArrowheads="1"/>
                </p:cNvSpPr>
                <p:nvPr/>
              </p:nvSpPr>
              <p:spPr bwMode="auto">
                <a:xfrm>
                  <a:off x="1832" y="2116"/>
                  <a:ext cx="8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9" name="Rectangle 7813"/>
                <p:cNvSpPr>
                  <a:spLocks noChangeArrowheads="1"/>
                </p:cNvSpPr>
                <p:nvPr/>
              </p:nvSpPr>
              <p:spPr bwMode="auto">
                <a:xfrm>
                  <a:off x="1832" y="2113"/>
                  <a:ext cx="8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0" name="Rectangle 7812"/>
                <p:cNvSpPr>
                  <a:spLocks noChangeArrowheads="1"/>
                </p:cNvSpPr>
                <p:nvPr/>
              </p:nvSpPr>
              <p:spPr bwMode="auto">
                <a:xfrm>
                  <a:off x="1832" y="2110"/>
                  <a:ext cx="8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1" name="Rectangle 7811"/>
                <p:cNvSpPr>
                  <a:spLocks noChangeArrowheads="1"/>
                </p:cNvSpPr>
                <p:nvPr/>
              </p:nvSpPr>
              <p:spPr bwMode="auto">
                <a:xfrm>
                  <a:off x="1832" y="2107"/>
                  <a:ext cx="8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2" name="Rectangle 7810"/>
                <p:cNvSpPr>
                  <a:spLocks noChangeArrowheads="1"/>
                </p:cNvSpPr>
                <p:nvPr/>
              </p:nvSpPr>
              <p:spPr bwMode="auto">
                <a:xfrm>
                  <a:off x="1832" y="2105"/>
                  <a:ext cx="8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3" name="Rectangle 7809"/>
                <p:cNvSpPr>
                  <a:spLocks noChangeArrowheads="1"/>
                </p:cNvSpPr>
                <p:nvPr/>
              </p:nvSpPr>
              <p:spPr bwMode="auto">
                <a:xfrm>
                  <a:off x="1832" y="2102"/>
                  <a:ext cx="8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4" name="Rectangle 7808"/>
                <p:cNvSpPr>
                  <a:spLocks noChangeArrowheads="1"/>
                </p:cNvSpPr>
                <p:nvPr/>
              </p:nvSpPr>
              <p:spPr bwMode="auto">
                <a:xfrm>
                  <a:off x="1832" y="2099"/>
                  <a:ext cx="8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5" name="Rectangle 7807"/>
                <p:cNvSpPr>
                  <a:spLocks noChangeArrowheads="1"/>
                </p:cNvSpPr>
                <p:nvPr/>
              </p:nvSpPr>
              <p:spPr bwMode="auto">
                <a:xfrm>
                  <a:off x="1832" y="2096"/>
                  <a:ext cx="8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6" name="Rectangle 7806"/>
                <p:cNvSpPr>
                  <a:spLocks noChangeArrowheads="1"/>
                </p:cNvSpPr>
                <p:nvPr/>
              </p:nvSpPr>
              <p:spPr bwMode="auto">
                <a:xfrm>
                  <a:off x="1832" y="2093"/>
                  <a:ext cx="8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7" name="Rectangle 7805"/>
                <p:cNvSpPr>
                  <a:spLocks noChangeArrowheads="1"/>
                </p:cNvSpPr>
                <p:nvPr/>
              </p:nvSpPr>
              <p:spPr bwMode="auto">
                <a:xfrm>
                  <a:off x="1832" y="2091"/>
                  <a:ext cx="8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8" name="Rectangle 7804"/>
                <p:cNvSpPr>
                  <a:spLocks noChangeArrowheads="1"/>
                </p:cNvSpPr>
                <p:nvPr/>
              </p:nvSpPr>
              <p:spPr bwMode="auto">
                <a:xfrm>
                  <a:off x="1832" y="2088"/>
                  <a:ext cx="8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9" name="Rectangle 7803"/>
                <p:cNvSpPr>
                  <a:spLocks noChangeArrowheads="1"/>
                </p:cNvSpPr>
                <p:nvPr/>
              </p:nvSpPr>
              <p:spPr bwMode="auto">
                <a:xfrm>
                  <a:off x="1832" y="2085"/>
                  <a:ext cx="8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0" name="Rectangle 7802"/>
                <p:cNvSpPr>
                  <a:spLocks noChangeArrowheads="1"/>
                </p:cNvSpPr>
                <p:nvPr/>
              </p:nvSpPr>
              <p:spPr bwMode="auto">
                <a:xfrm>
                  <a:off x="1832" y="2082"/>
                  <a:ext cx="8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1" name="Rectangle 7801"/>
                <p:cNvSpPr>
                  <a:spLocks noChangeArrowheads="1"/>
                </p:cNvSpPr>
                <p:nvPr/>
              </p:nvSpPr>
              <p:spPr bwMode="auto">
                <a:xfrm>
                  <a:off x="1832" y="2079"/>
                  <a:ext cx="8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2" name="Rectangle 7800"/>
                <p:cNvSpPr>
                  <a:spLocks noChangeArrowheads="1"/>
                </p:cNvSpPr>
                <p:nvPr/>
              </p:nvSpPr>
              <p:spPr bwMode="auto">
                <a:xfrm>
                  <a:off x="1832" y="2077"/>
                  <a:ext cx="8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3" name="Rectangle 7799"/>
                <p:cNvSpPr>
                  <a:spLocks noChangeArrowheads="1"/>
                </p:cNvSpPr>
                <p:nvPr/>
              </p:nvSpPr>
              <p:spPr bwMode="auto">
                <a:xfrm>
                  <a:off x="1832" y="2074"/>
                  <a:ext cx="8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4" name="Rectangle 7798"/>
                <p:cNvSpPr>
                  <a:spLocks noChangeArrowheads="1"/>
                </p:cNvSpPr>
                <p:nvPr/>
              </p:nvSpPr>
              <p:spPr bwMode="auto">
                <a:xfrm>
                  <a:off x="1832" y="2071"/>
                  <a:ext cx="8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5" name="Rectangle 7797"/>
                <p:cNvSpPr>
                  <a:spLocks noChangeArrowheads="1"/>
                </p:cNvSpPr>
                <p:nvPr/>
              </p:nvSpPr>
              <p:spPr bwMode="auto">
                <a:xfrm>
                  <a:off x="1832" y="2068"/>
                  <a:ext cx="8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6" name="Rectangle 7796"/>
                <p:cNvSpPr>
                  <a:spLocks noChangeArrowheads="1"/>
                </p:cNvSpPr>
                <p:nvPr/>
              </p:nvSpPr>
              <p:spPr bwMode="auto">
                <a:xfrm>
                  <a:off x="1832" y="2066"/>
                  <a:ext cx="8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7" name="Rectangle 7795"/>
                <p:cNvSpPr>
                  <a:spLocks noChangeArrowheads="1"/>
                </p:cNvSpPr>
                <p:nvPr/>
              </p:nvSpPr>
              <p:spPr bwMode="auto">
                <a:xfrm>
                  <a:off x="1832" y="2063"/>
                  <a:ext cx="8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8" name="Rectangle 7794"/>
                <p:cNvSpPr>
                  <a:spLocks noChangeArrowheads="1"/>
                </p:cNvSpPr>
                <p:nvPr/>
              </p:nvSpPr>
              <p:spPr bwMode="auto">
                <a:xfrm>
                  <a:off x="1832" y="2060"/>
                  <a:ext cx="8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9" name="Rectangle 7793"/>
                <p:cNvSpPr>
                  <a:spLocks noChangeArrowheads="1"/>
                </p:cNvSpPr>
                <p:nvPr/>
              </p:nvSpPr>
              <p:spPr bwMode="auto">
                <a:xfrm>
                  <a:off x="1832" y="2057"/>
                  <a:ext cx="8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0" name="Rectangle 7792"/>
                <p:cNvSpPr>
                  <a:spLocks noChangeArrowheads="1"/>
                </p:cNvSpPr>
                <p:nvPr/>
              </p:nvSpPr>
              <p:spPr bwMode="auto">
                <a:xfrm>
                  <a:off x="1832" y="2054"/>
                  <a:ext cx="8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1" name="Rectangle 7791"/>
                <p:cNvSpPr>
                  <a:spLocks noChangeArrowheads="1"/>
                </p:cNvSpPr>
                <p:nvPr/>
              </p:nvSpPr>
              <p:spPr bwMode="auto">
                <a:xfrm>
                  <a:off x="1832" y="2052"/>
                  <a:ext cx="8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2" name="Rectangle 7790"/>
                <p:cNvSpPr>
                  <a:spLocks noChangeArrowheads="1"/>
                </p:cNvSpPr>
                <p:nvPr/>
              </p:nvSpPr>
              <p:spPr bwMode="auto">
                <a:xfrm>
                  <a:off x="1832" y="2049"/>
                  <a:ext cx="8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3" name="Rectangle 7789"/>
                <p:cNvSpPr>
                  <a:spLocks noChangeArrowheads="1"/>
                </p:cNvSpPr>
                <p:nvPr/>
              </p:nvSpPr>
              <p:spPr bwMode="auto">
                <a:xfrm>
                  <a:off x="1832" y="2046"/>
                  <a:ext cx="8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4" name="Rectangle 7788"/>
                <p:cNvSpPr>
                  <a:spLocks noChangeArrowheads="1"/>
                </p:cNvSpPr>
                <p:nvPr/>
              </p:nvSpPr>
              <p:spPr bwMode="auto">
                <a:xfrm>
                  <a:off x="1832" y="2043"/>
                  <a:ext cx="8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5" name="Rectangle 7787"/>
                <p:cNvSpPr>
                  <a:spLocks noChangeArrowheads="1"/>
                </p:cNvSpPr>
                <p:nvPr/>
              </p:nvSpPr>
              <p:spPr bwMode="auto">
                <a:xfrm>
                  <a:off x="1832" y="2040"/>
                  <a:ext cx="8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6" name="Rectangle 7786"/>
                <p:cNvSpPr>
                  <a:spLocks noChangeArrowheads="1"/>
                </p:cNvSpPr>
                <p:nvPr/>
              </p:nvSpPr>
              <p:spPr bwMode="auto">
                <a:xfrm>
                  <a:off x="1832" y="2038"/>
                  <a:ext cx="8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7" name="Rectangle 7785"/>
                <p:cNvSpPr>
                  <a:spLocks noChangeArrowheads="1"/>
                </p:cNvSpPr>
                <p:nvPr/>
              </p:nvSpPr>
              <p:spPr bwMode="auto">
                <a:xfrm>
                  <a:off x="1832" y="2035"/>
                  <a:ext cx="8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8" name="Rectangle 7784"/>
                <p:cNvSpPr>
                  <a:spLocks noChangeArrowheads="1"/>
                </p:cNvSpPr>
                <p:nvPr/>
              </p:nvSpPr>
              <p:spPr bwMode="auto">
                <a:xfrm>
                  <a:off x="1832" y="2032"/>
                  <a:ext cx="8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9" name="Rectangle 7783"/>
                <p:cNvSpPr>
                  <a:spLocks noChangeArrowheads="1"/>
                </p:cNvSpPr>
                <p:nvPr/>
              </p:nvSpPr>
              <p:spPr bwMode="auto">
                <a:xfrm>
                  <a:off x="1832" y="2029"/>
                  <a:ext cx="8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0" name="Rectangle 7782"/>
                <p:cNvSpPr>
                  <a:spLocks noChangeArrowheads="1"/>
                </p:cNvSpPr>
                <p:nvPr/>
              </p:nvSpPr>
              <p:spPr bwMode="auto">
                <a:xfrm>
                  <a:off x="1832" y="2027"/>
                  <a:ext cx="8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1" name="Rectangle 7781"/>
                <p:cNvSpPr>
                  <a:spLocks noChangeArrowheads="1"/>
                </p:cNvSpPr>
                <p:nvPr/>
              </p:nvSpPr>
              <p:spPr bwMode="auto">
                <a:xfrm>
                  <a:off x="1832" y="2024"/>
                  <a:ext cx="8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2" name="Rectangle 7780"/>
                <p:cNvSpPr>
                  <a:spLocks noChangeArrowheads="1"/>
                </p:cNvSpPr>
                <p:nvPr/>
              </p:nvSpPr>
              <p:spPr bwMode="auto">
                <a:xfrm>
                  <a:off x="1832" y="2021"/>
                  <a:ext cx="8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3" name="Rectangle 7779"/>
                <p:cNvSpPr>
                  <a:spLocks noChangeArrowheads="1"/>
                </p:cNvSpPr>
                <p:nvPr/>
              </p:nvSpPr>
              <p:spPr bwMode="auto">
                <a:xfrm>
                  <a:off x="1832" y="2018"/>
                  <a:ext cx="8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4" name="Rectangle 7778"/>
                <p:cNvSpPr>
                  <a:spLocks noChangeArrowheads="1"/>
                </p:cNvSpPr>
                <p:nvPr/>
              </p:nvSpPr>
              <p:spPr bwMode="auto">
                <a:xfrm>
                  <a:off x="1832" y="2015"/>
                  <a:ext cx="8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5" name="Rectangle 7777"/>
                <p:cNvSpPr>
                  <a:spLocks noChangeArrowheads="1"/>
                </p:cNvSpPr>
                <p:nvPr/>
              </p:nvSpPr>
              <p:spPr bwMode="auto">
                <a:xfrm>
                  <a:off x="1832" y="2013"/>
                  <a:ext cx="8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6" name="Rectangle 7776"/>
                <p:cNvSpPr>
                  <a:spLocks noChangeArrowheads="1"/>
                </p:cNvSpPr>
                <p:nvPr/>
              </p:nvSpPr>
              <p:spPr bwMode="auto">
                <a:xfrm>
                  <a:off x="1832" y="2010"/>
                  <a:ext cx="8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7" name="Rectangle 7775"/>
                <p:cNvSpPr>
                  <a:spLocks noChangeArrowheads="1"/>
                </p:cNvSpPr>
                <p:nvPr/>
              </p:nvSpPr>
              <p:spPr bwMode="auto">
                <a:xfrm>
                  <a:off x="1832" y="2007"/>
                  <a:ext cx="8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8" name="Rectangle 7774"/>
                <p:cNvSpPr>
                  <a:spLocks noChangeArrowheads="1"/>
                </p:cNvSpPr>
                <p:nvPr/>
              </p:nvSpPr>
              <p:spPr bwMode="auto">
                <a:xfrm>
                  <a:off x="1832" y="2004"/>
                  <a:ext cx="8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9" name="Rectangle 7773"/>
                <p:cNvSpPr>
                  <a:spLocks noChangeArrowheads="1"/>
                </p:cNvSpPr>
                <p:nvPr/>
              </p:nvSpPr>
              <p:spPr bwMode="auto">
                <a:xfrm>
                  <a:off x="1832" y="2001"/>
                  <a:ext cx="8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0" name="Rectangle 7772"/>
                <p:cNvSpPr>
                  <a:spLocks noChangeArrowheads="1"/>
                </p:cNvSpPr>
                <p:nvPr/>
              </p:nvSpPr>
              <p:spPr bwMode="auto">
                <a:xfrm>
                  <a:off x="1832" y="1999"/>
                  <a:ext cx="8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1" name="Rectangle 7771"/>
                <p:cNvSpPr>
                  <a:spLocks noChangeArrowheads="1"/>
                </p:cNvSpPr>
                <p:nvPr/>
              </p:nvSpPr>
              <p:spPr bwMode="auto">
                <a:xfrm>
                  <a:off x="1832" y="1996"/>
                  <a:ext cx="8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2" name="Rectangle 7770"/>
                <p:cNvSpPr>
                  <a:spLocks noChangeArrowheads="1"/>
                </p:cNvSpPr>
                <p:nvPr/>
              </p:nvSpPr>
              <p:spPr bwMode="auto">
                <a:xfrm>
                  <a:off x="1832" y="1993"/>
                  <a:ext cx="8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3" name="Rectangle 7769"/>
                <p:cNvSpPr>
                  <a:spLocks noChangeArrowheads="1"/>
                </p:cNvSpPr>
                <p:nvPr/>
              </p:nvSpPr>
              <p:spPr bwMode="auto">
                <a:xfrm>
                  <a:off x="1832" y="1990"/>
                  <a:ext cx="8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4" name="Rectangle 7768"/>
                <p:cNvSpPr>
                  <a:spLocks noChangeArrowheads="1"/>
                </p:cNvSpPr>
                <p:nvPr/>
              </p:nvSpPr>
              <p:spPr bwMode="auto">
                <a:xfrm>
                  <a:off x="1832" y="1988"/>
                  <a:ext cx="8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5" name="Rectangle 7767"/>
                <p:cNvSpPr>
                  <a:spLocks noChangeArrowheads="1"/>
                </p:cNvSpPr>
                <p:nvPr/>
              </p:nvSpPr>
              <p:spPr bwMode="auto">
                <a:xfrm>
                  <a:off x="1832" y="1985"/>
                  <a:ext cx="8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6" name="Rectangle 7766"/>
                <p:cNvSpPr>
                  <a:spLocks noChangeArrowheads="1"/>
                </p:cNvSpPr>
                <p:nvPr/>
              </p:nvSpPr>
              <p:spPr bwMode="auto">
                <a:xfrm>
                  <a:off x="1832" y="1982"/>
                  <a:ext cx="8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7" name="Rectangle 7765"/>
                <p:cNvSpPr>
                  <a:spLocks noChangeArrowheads="1"/>
                </p:cNvSpPr>
                <p:nvPr/>
              </p:nvSpPr>
              <p:spPr bwMode="auto">
                <a:xfrm>
                  <a:off x="1832" y="1979"/>
                  <a:ext cx="8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8" name="Rectangle 7764"/>
                <p:cNvSpPr>
                  <a:spLocks noChangeArrowheads="1"/>
                </p:cNvSpPr>
                <p:nvPr/>
              </p:nvSpPr>
              <p:spPr bwMode="auto">
                <a:xfrm>
                  <a:off x="1832" y="1976"/>
                  <a:ext cx="8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9" name="Rectangle 7763"/>
                <p:cNvSpPr>
                  <a:spLocks noChangeArrowheads="1"/>
                </p:cNvSpPr>
                <p:nvPr/>
              </p:nvSpPr>
              <p:spPr bwMode="auto">
                <a:xfrm>
                  <a:off x="1832" y="1974"/>
                  <a:ext cx="8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0" name="Rectangle 7762"/>
                <p:cNvSpPr>
                  <a:spLocks noChangeArrowheads="1"/>
                </p:cNvSpPr>
                <p:nvPr/>
              </p:nvSpPr>
              <p:spPr bwMode="auto">
                <a:xfrm>
                  <a:off x="1832" y="1971"/>
                  <a:ext cx="8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1" name="Rectangle 7761"/>
                <p:cNvSpPr>
                  <a:spLocks noChangeArrowheads="1"/>
                </p:cNvSpPr>
                <p:nvPr/>
              </p:nvSpPr>
              <p:spPr bwMode="auto">
                <a:xfrm>
                  <a:off x="1832" y="1968"/>
                  <a:ext cx="8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2" name="Rectangle 7760"/>
                <p:cNvSpPr>
                  <a:spLocks noChangeArrowheads="1"/>
                </p:cNvSpPr>
                <p:nvPr/>
              </p:nvSpPr>
              <p:spPr bwMode="auto">
                <a:xfrm>
                  <a:off x="1832" y="1965"/>
                  <a:ext cx="8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3" name="Rectangle 7759"/>
                <p:cNvSpPr>
                  <a:spLocks noChangeArrowheads="1"/>
                </p:cNvSpPr>
                <p:nvPr/>
              </p:nvSpPr>
              <p:spPr bwMode="auto">
                <a:xfrm>
                  <a:off x="1832" y="1962"/>
                  <a:ext cx="8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4" name="Rectangle 7758"/>
                <p:cNvSpPr>
                  <a:spLocks noChangeArrowheads="1"/>
                </p:cNvSpPr>
                <p:nvPr/>
              </p:nvSpPr>
              <p:spPr bwMode="auto">
                <a:xfrm>
                  <a:off x="1832" y="1960"/>
                  <a:ext cx="8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5" name="Rectangle 7757"/>
                <p:cNvSpPr>
                  <a:spLocks noChangeArrowheads="1"/>
                </p:cNvSpPr>
                <p:nvPr/>
              </p:nvSpPr>
              <p:spPr bwMode="auto">
                <a:xfrm>
                  <a:off x="1832" y="1957"/>
                  <a:ext cx="8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6" name="Rectangle 7756"/>
                <p:cNvSpPr>
                  <a:spLocks noChangeArrowheads="1"/>
                </p:cNvSpPr>
                <p:nvPr/>
              </p:nvSpPr>
              <p:spPr bwMode="auto">
                <a:xfrm>
                  <a:off x="1832" y="1954"/>
                  <a:ext cx="8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7" name="Rectangle 7755"/>
                <p:cNvSpPr>
                  <a:spLocks noChangeArrowheads="1"/>
                </p:cNvSpPr>
                <p:nvPr/>
              </p:nvSpPr>
              <p:spPr bwMode="auto">
                <a:xfrm>
                  <a:off x="1832" y="1951"/>
                  <a:ext cx="8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8" name="Rectangle 7754"/>
                <p:cNvSpPr>
                  <a:spLocks noChangeArrowheads="1"/>
                </p:cNvSpPr>
                <p:nvPr/>
              </p:nvSpPr>
              <p:spPr bwMode="auto">
                <a:xfrm>
                  <a:off x="1832" y="1948"/>
                  <a:ext cx="8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9" name="Rectangle 7753"/>
                <p:cNvSpPr>
                  <a:spLocks noChangeArrowheads="1"/>
                </p:cNvSpPr>
                <p:nvPr/>
              </p:nvSpPr>
              <p:spPr bwMode="auto">
                <a:xfrm>
                  <a:off x="1832" y="1946"/>
                  <a:ext cx="8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0" name="Rectangle 7752"/>
                <p:cNvSpPr>
                  <a:spLocks noChangeArrowheads="1"/>
                </p:cNvSpPr>
                <p:nvPr/>
              </p:nvSpPr>
              <p:spPr bwMode="auto">
                <a:xfrm>
                  <a:off x="1832" y="1943"/>
                  <a:ext cx="8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1" name="Rectangle 7751"/>
                <p:cNvSpPr>
                  <a:spLocks noChangeArrowheads="1"/>
                </p:cNvSpPr>
                <p:nvPr/>
              </p:nvSpPr>
              <p:spPr bwMode="auto">
                <a:xfrm>
                  <a:off x="1832" y="1940"/>
                  <a:ext cx="8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2" name="Rectangle 7750"/>
                <p:cNvSpPr>
                  <a:spLocks noChangeArrowheads="1"/>
                </p:cNvSpPr>
                <p:nvPr/>
              </p:nvSpPr>
              <p:spPr bwMode="auto">
                <a:xfrm>
                  <a:off x="1832" y="1937"/>
                  <a:ext cx="8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3" name="Rectangle 7749"/>
                <p:cNvSpPr>
                  <a:spLocks noChangeArrowheads="1"/>
                </p:cNvSpPr>
                <p:nvPr/>
              </p:nvSpPr>
              <p:spPr bwMode="auto">
                <a:xfrm>
                  <a:off x="1832" y="1935"/>
                  <a:ext cx="8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4" name="Rectangle 7748"/>
                <p:cNvSpPr>
                  <a:spLocks noChangeArrowheads="1"/>
                </p:cNvSpPr>
                <p:nvPr/>
              </p:nvSpPr>
              <p:spPr bwMode="auto">
                <a:xfrm>
                  <a:off x="1832" y="1932"/>
                  <a:ext cx="8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5" name="Rectangle 7747"/>
                <p:cNvSpPr>
                  <a:spLocks noChangeArrowheads="1"/>
                </p:cNvSpPr>
                <p:nvPr/>
              </p:nvSpPr>
              <p:spPr bwMode="auto">
                <a:xfrm>
                  <a:off x="1832" y="1929"/>
                  <a:ext cx="8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6" name="Rectangle 7746"/>
                <p:cNvSpPr>
                  <a:spLocks noChangeArrowheads="1"/>
                </p:cNvSpPr>
                <p:nvPr/>
              </p:nvSpPr>
              <p:spPr bwMode="auto">
                <a:xfrm>
                  <a:off x="1832" y="1926"/>
                  <a:ext cx="8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7" name="Rectangle 7745"/>
                <p:cNvSpPr>
                  <a:spLocks noChangeArrowheads="1"/>
                </p:cNvSpPr>
                <p:nvPr/>
              </p:nvSpPr>
              <p:spPr bwMode="auto">
                <a:xfrm>
                  <a:off x="1832" y="1923"/>
                  <a:ext cx="8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8" name="Rectangle 7744"/>
                <p:cNvSpPr>
                  <a:spLocks noChangeArrowheads="1"/>
                </p:cNvSpPr>
                <p:nvPr/>
              </p:nvSpPr>
              <p:spPr bwMode="auto">
                <a:xfrm>
                  <a:off x="1832" y="1921"/>
                  <a:ext cx="8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9" name="Rectangle 7743"/>
                <p:cNvSpPr>
                  <a:spLocks noChangeArrowheads="1"/>
                </p:cNvSpPr>
                <p:nvPr/>
              </p:nvSpPr>
              <p:spPr bwMode="auto">
                <a:xfrm>
                  <a:off x="1832" y="1918"/>
                  <a:ext cx="8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0" name="Rectangle 7742"/>
                <p:cNvSpPr>
                  <a:spLocks noChangeArrowheads="1"/>
                </p:cNvSpPr>
                <p:nvPr/>
              </p:nvSpPr>
              <p:spPr bwMode="auto">
                <a:xfrm>
                  <a:off x="1832" y="1915"/>
                  <a:ext cx="8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1" name="Rectangle 7741"/>
                <p:cNvSpPr>
                  <a:spLocks noChangeArrowheads="1"/>
                </p:cNvSpPr>
                <p:nvPr/>
              </p:nvSpPr>
              <p:spPr bwMode="auto">
                <a:xfrm>
                  <a:off x="1832" y="1912"/>
                  <a:ext cx="8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2" name="Rectangle 7740"/>
                <p:cNvSpPr>
                  <a:spLocks noChangeArrowheads="1"/>
                </p:cNvSpPr>
                <p:nvPr/>
              </p:nvSpPr>
              <p:spPr bwMode="auto">
                <a:xfrm>
                  <a:off x="1832" y="1909"/>
                  <a:ext cx="8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3" name="Rectangle 7739"/>
                <p:cNvSpPr>
                  <a:spLocks noChangeArrowheads="1"/>
                </p:cNvSpPr>
                <p:nvPr/>
              </p:nvSpPr>
              <p:spPr bwMode="auto">
                <a:xfrm>
                  <a:off x="1832" y="1907"/>
                  <a:ext cx="8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4" name="Rectangle 7738"/>
                <p:cNvSpPr>
                  <a:spLocks noChangeArrowheads="1"/>
                </p:cNvSpPr>
                <p:nvPr/>
              </p:nvSpPr>
              <p:spPr bwMode="auto">
                <a:xfrm>
                  <a:off x="1832" y="1904"/>
                  <a:ext cx="8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5" name="Rectangle 7737"/>
                <p:cNvSpPr>
                  <a:spLocks noChangeArrowheads="1"/>
                </p:cNvSpPr>
                <p:nvPr/>
              </p:nvSpPr>
              <p:spPr bwMode="auto">
                <a:xfrm>
                  <a:off x="1832" y="1901"/>
                  <a:ext cx="8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6" name="Rectangle 7736"/>
                <p:cNvSpPr>
                  <a:spLocks noChangeArrowheads="1"/>
                </p:cNvSpPr>
                <p:nvPr/>
              </p:nvSpPr>
              <p:spPr bwMode="auto">
                <a:xfrm>
                  <a:off x="1832" y="1898"/>
                  <a:ext cx="8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7" name="Rectangle 7735"/>
                <p:cNvSpPr>
                  <a:spLocks noChangeArrowheads="1"/>
                </p:cNvSpPr>
                <p:nvPr/>
              </p:nvSpPr>
              <p:spPr bwMode="auto">
                <a:xfrm>
                  <a:off x="1832" y="1896"/>
                  <a:ext cx="8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8" name="Rectangle 7734"/>
                <p:cNvSpPr>
                  <a:spLocks noChangeArrowheads="1"/>
                </p:cNvSpPr>
                <p:nvPr/>
              </p:nvSpPr>
              <p:spPr bwMode="auto">
                <a:xfrm>
                  <a:off x="1832" y="1893"/>
                  <a:ext cx="8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9" name="Rectangle 7733"/>
                <p:cNvSpPr>
                  <a:spLocks noChangeArrowheads="1"/>
                </p:cNvSpPr>
                <p:nvPr/>
              </p:nvSpPr>
              <p:spPr bwMode="auto">
                <a:xfrm>
                  <a:off x="1832" y="1890"/>
                  <a:ext cx="8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0" name="Rectangle 7732"/>
                <p:cNvSpPr>
                  <a:spLocks noChangeArrowheads="1"/>
                </p:cNvSpPr>
                <p:nvPr/>
              </p:nvSpPr>
              <p:spPr bwMode="auto">
                <a:xfrm>
                  <a:off x="1832" y="1887"/>
                  <a:ext cx="8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1" name="Rectangle 7731"/>
                <p:cNvSpPr>
                  <a:spLocks noChangeArrowheads="1"/>
                </p:cNvSpPr>
                <p:nvPr/>
              </p:nvSpPr>
              <p:spPr bwMode="auto">
                <a:xfrm>
                  <a:off x="1832" y="1887"/>
                  <a:ext cx="8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2" name="Rectangle 7730"/>
                <p:cNvSpPr>
                  <a:spLocks noChangeArrowheads="1"/>
                </p:cNvSpPr>
                <p:nvPr/>
              </p:nvSpPr>
              <p:spPr bwMode="auto">
                <a:xfrm>
                  <a:off x="1832" y="1884"/>
                  <a:ext cx="8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3" name="Rectangle 7729"/>
                <p:cNvSpPr>
                  <a:spLocks noChangeArrowheads="1"/>
                </p:cNvSpPr>
                <p:nvPr/>
              </p:nvSpPr>
              <p:spPr bwMode="auto">
                <a:xfrm>
                  <a:off x="1832" y="1884"/>
                  <a:ext cx="8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4" name="Rectangle 7728"/>
                <p:cNvSpPr>
                  <a:spLocks noChangeArrowheads="1"/>
                </p:cNvSpPr>
                <p:nvPr/>
              </p:nvSpPr>
              <p:spPr bwMode="auto">
                <a:xfrm>
                  <a:off x="1832" y="1884"/>
                  <a:ext cx="8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5" name="Rectangle 7727"/>
                <p:cNvSpPr>
                  <a:spLocks noChangeArrowheads="1"/>
                </p:cNvSpPr>
                <p:nvPr/>
              </p:nvSpPr>
              <p:spPr bwMode="auto">
                <a:xfrm>
                  <a:off x="1832" y="1884"/>
                  <a:ext cx="8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6" name="Rectangle 7726"/>
                <p:cNvSpPr>
                  <a:spLocks noChangeArrowheads="1"/>
                </p:cNvSpPr>
                <p:nvPr/>
              </p:nvSpPr>
              <p:spPr bwMode="auto">
                <a:xfrm>
                  <a:off x="1939" y="2205"/>
                  <a:ext cx="11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7" name="Rectangle 7725"/>
                <p:cNvSpPr>
                  <a:spLocks noChangeArrowheads="1"/>
                </p:cNvSpPr>
                <p:nvPr/>
              </p:nvSpPr>
              <p:spPr bwMode="auto">
                <a:xfrm>
                  <a:off x="1939" y="2202"/>
                  <a:ext cx="11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8" name="Rectangle 7724"/>
                <p:cNvSpPr>
                  <a:spLocks noChangeArrowheads="1"/>
                </p:cNvSpPr>
                <p:nvPr/>
              </p:nvSpPr>
              <p:spPr bwMode="auto">
                <a:xfrm>
                  <a:off x="1939" y="2199"/>
                  <a:ext cx="11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9" name="Rectangle 7723"/>
                <p:cNvSpPr>
                  <a:spLocks noChangeArrowheads="1"/>
                </p:cNvSpPr>
                <p:nvPr/>
              </p:nvSpPr>
              <p:spPr bwMode="auto">
                <a:xfrm>
                  <a:off x="1939" y="2196"/>
                  <a:ext cx="11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0" name="Rectangle 7722"/>
                <p:cNvSpPr>
                  <a:spLocks noChangeArrowheads="1"/>
                </p:cNvSpPr>
                <p:nvPr/>
              </p:nvSpPr>
              <p:spPr bwMode="auto">
                <a:xfrm>
                  <a:off x="1939" y="2194"/>
                  <a:ext cx="11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1" name="Rectangle 7721"/>
                <p:cNvSpPr>
                  <a:spLocks noChangeArrowheads="1"/>
                </p:cNvSpPr>
                <p:nvPr/>
              </p:nvSpPr>
              <p:spPr bwMode="auto">
                <a:xfrm>
                  <a:off x="1939" y="2191"/>
                  <a:ext cx="11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2" name="Rectangle 7720"/>
                <p:cNvSpPr>
                  <a:spLocks noChangeArrowheads="1"/>
                </p:cNvSpPr>
                <p:nvPr/>
              </p:nvSpPr>
              <p:spPr bwMode="auto">
                <a:xfrm>
                  <a:off x="1939" y="2188"/>
                  <a:ext cx="11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3" name="Rectangle 7719"/>
                <p:cNvSpPr>
                  <a:spLocks noChangeArrowheads="1"/>
                </p:cNvSpPr>
                <p:nvPr/>
              </p:nvSpPr>
              <p:spPr bwMode="auto">
                <a:xfrm>
                  <a:off x="1939" y="2185"/>
                  <a:ext cx="11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4" name="Rectangle 7718"/>
                <p:cNvSpPr>
                  <a:spLocks noChangeArrowheads="1"/>
                </p:cNvSpPr>
                <p:nvPr/>
              </p:nvSpPr>
              <p:spPr bwMode="auto">
                <a:xfrm>
                  <a:off x="1939" y="2183"/>
                  <a:ext cx="11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5" name="Rectangle 7717"/>
                <p:cNvSpPr>
                  <a:spLocks noChangeArrowheads="1"/>
                </p:cNvSpPr>
                <p:nvPr/>
              </p:nvSpPr>
              <p:spPr bwMode="auto">
                <a:xfrm>
                  <a:off x="1939" y="2180"/>
                  <a:ext cx="11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6" name="Rectangle 7716"/>
                <p:cNvSpPr>
                  <a:spLocks noChangeArrowheads="1"/>
                </p:cNvSpPr>
                <p:nvPr/>
              </p:nvSpPr>
              <p:spPr bwMode="auto">
                <a:xfrm>
                  <a:off x="1939" y="2177"/>
                  <a:ext cx="11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7" name="Rectangle 7715"/>
                <p:cNvSpPr>
                  <a:spLocks noChangeArrowheads="1"/>
                </p:cNvSpPr>
                <p:nvPr/>
              </p:nvSpPr>
              <p:spPr bwMode="auto">
                <a:xfrm>
                  <a:off x="1939" y="2174"/>
                  <a:ext cx="11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8" name="Rectangle 7714"/>
                <p:cNvSpPr>
                  <a:spLocks noChangeArrowheads="1"/>
                </p:cNvSpPr>
                <p:nvPr/>
              </p:nvSpPr>
              <p:spPr bwMode="auto">
                <a:xfrm>
                  <a:off x="1939" y="2171"/>
                  <a:ext cx="11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9" name="Rectangle 7713"/>
                <p:cNvSpPr>
                  <a:spLocks noChangeArrowheads="1"/>
                </p:cNvSpPr>
                <p:nvPr/>
              </p:nvSpPr>
              <p:spPr bwMode="auto">
                <a:xfrm>
                  <a:off x="1939" y="2169"/>
                  <a:ext cx="11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0" name="Rectangle 7712"/>
                <p:cNvSpPr>
                  <a:spLocks noChangeArrowheads="1"/>
                </p:cNvSpPr>
                <p:nvPr/>
              </p:nvSpPr>
              <p:spPr bwMode="auto">
                <a:xfrm>
                  <a:off x="1939" y="2166"/>
                  <a:ext cx="11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1" name="Rectangle 7711"/>
                <p:cNvSpPr>
                  <a:spLocks noChangeArrowheads="1"/>
                </p:cNvSpPr>
                <p:nvPr/>
              </p:nvSpPr>
              <p:spPr bwMode="auto">
                <a:xfrm>
                  <a:off x="1939" y="2163"/>
                  <a:ext cx="11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2" name="Rectangle 7710"/>
                <p:cNvSpPr>
                  <a:spLocks noChangeArrowheads="1"/>
                </p:cNvSpPr>
                <p:nvPr/>
              </p:nvSpPr>
              <p:spPr bwMode="auto">
                <a:xfrm>
                  <a:off x="1939" y="2160"/>
                  <a:ext cx="11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3" name="Rectangle 7709"/>
                <p:cNvSpPr>
                  <a:spLocks noChangeArrowheads="1"/>
                </p:cNvSpPr>
                <p:nvPr/>
              </p:nvSpPr>
              <p:spPr bwMode="auto">
                <a:xfrm>
                  <a:off x="1939" y="2157"/>
                  <a:ext cx="11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4" name="Rectangle 7708"/>
                <p:cNvSpPr>
                  <a:spLocks noChangeArrowheads="1"/>
                </p:cNvSpPr>
                <p:nvPr/>
              </p:nvSpPr>
              <p:spPr bwMode="auto">
                <a:xfrm>
                  <a:off x="1939" y="2155"/>
                  <a:ext cx="11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5" name="Rectangle 7707"/>
                <p:cNvSpPr>
                  <a:spLocks noChangeArrowheads="1"/>
                </p:cNvSpPr>
                <p:nvPr/>
              </p:nvSpPr>
              <p:spPr bwMode="auto">
                <a:xfrm>
                  <a:off x="1939" y="2152"/>
                  <a:ext cx="11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6" name="Rectangle 7706"/>
                <p:cNvSpPr>
                  <a:spLocks noChangeArrowheads="1"/>
                </p:cNvSpPr>
                <p:nvPr/>
              </p:nvSpPr>
              <p:spPr bwMode="auto">
                <a:xfrm>
                  <a:off x="1939" y="2149"/>
                  <a:ext cx="11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7" name="Rectangle 7705"/>
                <p:cNvSpPr>
                  <a:spLocks noChangeArrowheads="1"/>
                </p:cNvSpPr>
                <p:nvPr/>
              </p:nvSpPr>
              <p:spPr bwMode="auto">
                <a:xfrm>
                  <a:off x="1939" y="2146"/>
                  <a:ext cx="11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8" name="Rectangle 7704"/>
                <p:cNvSpPr>
                  <a:spLocks noChangeArrowheads="1"/>
                </p:cNvSpPr>
                <p:nvPr/>
              </p:nvSpPr>
              <p:spPr bwMode="auto">
                <a:xfrm>
                  <a:off x="1939" y="2144"/>
                  <a:ext cx="11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9" name="Rectangle 7703"/>
                <p:cNvSpPr>
                  <a:spLocks noChangeArrowheads="1"/>
                </p:cNvSpPr>
                <p:nvPr/>
              </p:nvSpPr>
              <p:spPr bwMode="auto">
                <a:xfrm>
                  <a:off x="1939" y="2141"/>
                  <a:ext cx="11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0" name="Rectangle 7702"/>
                <p:cNvSpPr>
                  <a:spLocks noChangeArrowheads="1"/>
                </p:cNvSpPr>
                <p:nvPr/>
              </p:nvSpPr>
              <p:spPr bwMode="auto">
                <a:xfrm>
                  <a:off x="1939" y="2138"/>
                  <a:ext cx="11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1" name="Rectangle 7701"/>
                <p:cNvSpPr>
                  <a:spLocks noChangeArrowheads="1"/>
                </p:cNvSpPr>
                <p:nvPr/>
              </p:nvSpPr>
              <p:spPr bwMode="auto">
                <a:xfrm>
                  <a:off x="1939" y="2135"/>
                  <a:ext cx="11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2" name="Rectangle 7700"/>
                <p:cNvSpPr>
                  <a:spLocks noChangeArrowheads="1"/>
                </p:cNvSpPr>
                <p:nvPr/>
              </p:nvSpPr>
              <p:spPr bwMode="auto">
                <a:xfrm>
                  <a:off x="1939" y="2132"/>
                  <a:ext cx="11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3" name="Rectangle 7699"/>
                <p:cNvSpPr>
                  <a:spLocks noChangeArrowheads="1"/>
                </p:cNvSpPr>
                <p:nvPr/>
              </p:nvSpPr>
              <p:spPr bwMode="auto">
                <a:xfrm>
                  <a:off x="1939" y="2130"/>
                  <a:ext cx="11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4" name="Rectangle 7698"/>
                <p:cNvSpPr>
                  <a:spLocks noChangeArrowheads="1"/>
                </p:cNvSpPr>
                <p:nvPr/>
              </p:nvSpPr>
              <p:spPr bwMode="auto">
                <a:xfrm>
                  <a:off x="1939" y="2127"/>
                  <a:ext cx="11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5" name="Rectangle 7697"/>
                <p:cNvSpPr>
                  <a:spLocks noChangeArrowheads="1"/>
                </p:cNvSpPr>
                <p:nvPr/>
              </p:nvSpPr>
              <p:spPr bwMode="auto">
                <a:xfrm>
                  <a:off x="1939" y="2124"/>
                  <a:ext cx="1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6" name="Rectangle 7696"/>
                <p:cNvSpPr>
                  <a:spLocks noChangeArrowheads="1"/>
                </p:cNvSpPr>
                <p:nvPr/>
              </p:nvSpPr>
              <p:spPr bwMode="auto">
                <a:xfrm>
                  <a:off x="1939" y="2121"/>
                  <a:ext cx="11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7" name="Rectangle 7695"/>
                <p:cNvSpPr>
                  <a:spLocks noChangeArrowheads="1"/>
                </p:cNvSpPr>
                <p:nvPr/>
              </p:nvSpPr>
              <p:spPr bwMode="auto">
                <a:xfrm>
                  <a:off x="1939" y="2118"/>
                  <a:ext cx="11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8" name="Rectangle 7694"/>
                <p:cNvSpPr>
                  <a:spLocks noChangeArrowheads="1"/>
                </p:cNvSpPr>
                <p:nvPr/>
              </p:nvSpPr>
              <p:spPr bwMode="auto">
                <a:xfrm>
                  <a:off x="1939" y="2116"/>
                  <a:ext cx="11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9" name="Rectangle 7693"/>
                <p:cNvSpPr>
                  <a:spLocks noChangeArrowheads="1"/>
                </p:cNvSpPr>
                <p:nvPr/>
              </p:nvSpPr>
              <p:spPr bwMode="auto">
                <a:xfrm>
                  <a:off x="1939" y="2113"/>
                  <a:ext cx="11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0" name="Rectangle 7692"/>
                <p:cNvSpPr>
                  <a:spLocks noChangeArrowheads="1"/>
                </p:cNvSpPr>
                <p:nvPr/>
              </p:nvSpPr>
              <p:spPr bwMode="auto">
                <a:xfrm>
                  <a:off x="1939" y="2110"/>
                  <a:ext cx="11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1" name="Rectangle 7691"/>
                <p:cNvSpPr>
                  <a:spLocks noChangeArrowheads="1"/>
                </p:cNvSpPr>
                <p:nvPr/>
              </p:nvSpPr>
              <p:spPr bwMode="auto">
                <a:xfrm>
                  <a:off x="1939" y="2107"/>
                  <a:ext cx="11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2" name="Rectangle 7690"/>
                <p:cNvSpPr>
                  <a:spLocks noChangeArrowheads="1"/>
                </p:cNvSpPr>
                <p:nvPr/>
              </p:nvSpPr>
              <p:spPr bwMode="auto">
                <a:xfrm>
                  <a:off x="1939" y="2105"/>
                  <a:ext cx="11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3" name="Rectangle 7689"/>
                <p:cNvSpPr>
                  <a:spLocks noChangeArrowheads="1"/>
                </p:cNvSpPr>
                <p:nvPr/>
              </p:nvSpPr>
              <p:spPr bwMode="auto">
                <a:xfrm>
                  <a:off x="1939" y="2102"/>
                  <a:ext cx="11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4" name="Rectangle 7688"/>
                <p:cNvSpPr>
                  <a:spLocks noChangeArrowheads="1"/>
                </p:cNvSpPr>
                <p:nvPr/>
              </p:nvSpPr>
              <p:spPr bwMode="auto">
                <a:xfrm>
                  <a:off x="1939" y="2099"/>
                  <a:ext cx="11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5" name="Rectangle 7687"/>
                <p:cNvSpPr>
                  <a:spLocks noChangeArrowheads="1"/>
                </p:cNvSpPr>
                <p:nvPr/>
              </p:nvSpPr>
              <p:spPr bwMode="auto">
                <a:xfrm>
                  <a:off x="1939" y="2096"/>
                  <a:ext cx="11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6" name="Rectangle 7686"/>
                <p:cNvSpPr>
                  <a:spLocks noChangeArrowheads="1"/>
                </p:cNvSpPr>
                <p:nvPr/>
              </p:nvSpPr>
              <p:spPr bwMode="auto">
                <a:xfrm>
                  <a:off x="1939" y="2093"/>
                  <a:ext cx="11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7" name="Rectangle 7685"/>
                <p:cNvSpPr>
                  <a:spLocks noChangeArrowheads="1"/>
                </p:cNvSpPr>
                <p:nvPr/>
              </p:nvSpPr>
              <p:spPr bwMode="auto">
                <a:xfrm>
                  <a:off x="1939" y="2091"/>
                  <a:ext cx="11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8" name="Rectangle 7684"/>
                <p:cNvSpPr>
                  <a:spLocks noChangeArrowheads="1"/>
                </p:cNvSpPr>
                <p:nvPr/>
              </p:nvSpPr>
              <p:spPr bwMode="auto">
                <a:xfrm>
                  <a:off x="1939" y="2088"/>
                  <a:ext cx="11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9" name="Rectangle 7683"/>
                <p:cNvSpPr>
                  <a:spLocks noChangeArrowheads="1"/>
                </p:cNvSpPr>
                <p:nvPr/>
              </p:nvSpPr>
              <p:spPr bwMode="auto">
                <a:xfrm>
                  <a:off x="1939" y="2085"/>
                  <a:ext cx="11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0" name="Rectangle 7682"/>
                <p:cNvSpPr>
                  <a:spLocks noChangeArrowheads="1"/>
                </p:cNvSpPr>
                <p:nvPr/>
              </p:nvSpPr>
              <p:spPr bwMode="auto">
                <a:xfrm>
                  <a:off x="1939" y="2082"/>
                  <a:ext cx="11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1" name="Rectangle 7681"/>
                <p:cNvSpPr>
                  <a:spLocks noChangeArrowheads="1"/>
                </p:cNvSpPr>
                <p:nvPr/>
              </p:nvSpPr>
              <p:spPr bwMode="auto">
                <a:xfrm>
                  <a:off x="1939" y="2079"/>
                  <a:ext cx="11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2" name="Rectangle 7680"/>
                <p:cNvSpPr>
                  <a:spLocks noChangeArrowheads="1"/>
                </p:cNvSpPr>
                <p:nvPr/>
              </p:nvSpPr>
              <p:spPr bwMode="auto">
                <a:xfrm>
                  <a:off x="1939" y="2077"/>
                  <a:ext cx="11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3" name="Rectangle 7679"/>
                <p:cNvSpPr>
                  <a:spLocks noChangeArrowheads="1"/>
                </p:cNvSpPr>
                <p:nvPr/>
              </p:nvSpPr>
              <p:spPr bwMode="auto">
                <a:xfrm>
                  <a:off x="1939" y="2074"/>
                  <a:ext cx="11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4" name="Rectangle 7678"/>
                <p:cNvSpPr>
                  <a:spLocks noChangeArrowheads="1"/>
                </p:cNvSpPr>
                <p:nvPr/>
              </p:nvSpPr>
              <p:spPr bwMode="auto">
                <a:xfrm>
                  <a:off x="1939" y="2071"/>
                  <a:ext cx="11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5" name="Rectangle 7677"/>
                <p:cNvSpPr>
                  <a:spLocks noChangeArrowheads="1"/>
                </p:cNvSpPr>
                <p:nvPr/>
              </p:nvSpPr>
              <p:spPr bwMode="auto">
                <a:xfrm>
                  <a:off x="1939" y="2068"/>
                  <a:ext cx="11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6" name="Rectangle 7676"/>
                <p:cNvSpPr>
                  <a:spLocks noChangeArrowheads="1"/>
                </p:cNvSpPr>
                <p:nvPr/>
              </p:nvSpPr>
              <p:spPr bwMode="auto">
                <a:xfrm>
                  <a:off x="1939" y="2066"/>
                  <a:ext cx="11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7" name="Rectangle 7675"/>
                <p:cNvSpPr>
                  <a:spLocks noChangeArrowheads="1"/>
                </p:cNvSpPr>
                <p:nvPr/>
              </p:nvSpPr>
              <p:spPr bwMode="auto">
                <a:xfrm>
                  <a:off x="1939" y="2063"/>
                  <a:ext cx="11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8" name="Rectangle 7674"/>
                <p:cNvSpPr>
                  <a:spLocks noChangeArrowheads="1"/>
                </p:cNvSpPr>
                <p:nvPr/>
              </p:nvSpPr>
              <p:spPr bwMode="auto">
                <a:xfrm>
                  <a:off x="1939" y="2060"/>
                  <a:ext cx="11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9" name="Rectangle 7673"/>
                <p:cNvSpPr>
                  <a:spLocks noChangeArrowheads="1"/>
                </p:cNvSpPr>
                <p:nvPr/>
              </p:nvSpPr>
              <p:spPr bwMode="auto">
                <a:xfrm>
                  <a:off x="1939" y="2057"/>
                  <a:ext cx="11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0" name="Rectangle 7672"/>
                <p:cNvSpPr>
                  <a:spLocks noChangeArrowheads="1"/>
                </p:cNvSpPr>
                <p:nvPr/>
              </p:nvSpPr>
              <p:spPr bwMode="auto">
                <a:xfrm>
                  <a:off x="1939" y="2054"/>
                  <a:ext cx="11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1" name="Rectangle 7671"/>
                <p:cNvSpPr>
                  <a:spLocks noChangeArrowheads="1"/>
                </p:cNvSpPr>
                <p:nvPr/>
              </p:nvSpPr>
              <p:spPr bwMode="auto">
                <a:xfrm>
                  <a:off x="1939" y="2052"/>
                  <a:ext cx="11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2" name="Rectangle 7670"/>
                <p:cNvSpPr>
                  <a:spLocks noChangeArrowheads="1"/>
                </p:cNvSpPr>
                <p:nvPr/>
              </p:nvSpPr>
              <p:spPr bwMode="auto">
                <a:xfrm>
                  <a:off x="1939" y="2049"/>
                  <a:ext cx="11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3" name="Rectangle 7669"/>
                <p:cNvSpPr>
                  <a:spLocks noChangeArrowheads="1"/>
                </p:cNvSpPr>
                <p:nvPr/>
              </p:nvSpPr>
              <p:spPr bwMode="auto">
                <a:xfrm>
                  <a:off x="1939" y="2046"/>
                  <a:ext cx="11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4" name="Rectangle 7668"/>
                <p:cNvSpPr>
                  <a:spLocks noChangeArrowheads="1"/>
                </p:cNvSpPr>
                <p:nvPr/>
              </p:nvSpPr>
              <p:spPr bwMode="auto">
                <a:xfrm>
                  <a:off x="1939" y="2043"/>
                  <a:ext cx="11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5" name="Rectangle 7667"/>
                <p:cNvSpPr>
                  <a:spLocks noChangeArrowheads="1"/>
                </p:cNvSpPr>
                <p:nvPr/>
              </p:nvSpPr>
              <p:spPr bwMode="auto">
                <a:xfrm>
                  <a:off x="1939" y="2040"/>
                  <a:ext cx="11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6" name="Rectangle 7666"/>
                <p:cNvSpPr>
                  <a:spLocks noChangeArrowheads="1"/>
                </p:cNvSpPr>
                <p:nvPr/>
              </p:nvSpPr>
              <p:spPr bwMode="auto">
                <a:xfrm>
                  <a:off x="1939" y="2038"/>
                  <a:ext cx="11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7" name="Rectangle 7665"/>
                <p:cNvSpPr>
                  <a:spLocks noChangeArrowheads="1"/>
                </p:cNvSpPr>
                <p:nvPr/>
              </p:nvSpPr>
              <p:spPr bwMode="auto">
                <a:xfrm>
                  <a:off x="1939" y="2035"/>
                  <a:ext cx="11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8" name="Rectangle 7664"/>
                <p:cNvSpPr>
                  <a:spLocks noChangeArrowheads="1"/>
                </p:cNvSpPr>
                <p:nvPr/>
              </p:nvSpPr>
              <p:spPr bwMode="auto">
                <a:xfrm>
                  <a:off x="1939" y="2032"/>
                  <a:ext cx="11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9" name="Rectangle 7663"/>
                <p:cNvSpPr>
                  <a:spLocks noChangeArrowheads="1"/>
                </p:cNvSpPr>
                <p:nvPr/>
              </p:nvSpPr>
              <p:spPr bwMode="auto">
                <a:xfrm>
                  <a:off x="1939" y="2029"/>
                  <a:ext cx="11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0" name="Rectangle 7662"/>
                <p:cNvSpPr>
                  <a:spLocks noChangeArrowheads="1"/>
                </p:cNvSpPr>
                <p:nvPr/>
              </p:nvSpPr>
              <p:spPr bwMode="auto">
                <a:xfrm>
                  <a:off x="1939" y="2027"/>
                  <a:ext cx="11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1" name="Rectangle 7661"/>
                <p:cNvSpPr>
                  <a:spLocks noChangeArrowheads="1"/>
                </p:cNvSpPr>
                <p:nvPr/>
              </p:nvSpPr>
              <p:spPr bwMode="auto">
                <a:xfrm>
                  <a:off x="1939" y="2024"/>
                  <a:ext cx="11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2" name="Rectangle 7660"/>
                <p:cNvSpPr>
                  <a:spLocks noChangeArrowheads="1"/>
                </p:cNvSpPr>
                <p:nvPr/>
              </p:nvSpPr>
              <p:spPr bwMode="auto">
                <a:xfrm>
                  <a:off x="1939" y="2021"/>
                  <a:ext cx="11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3" name="Rectangle 7659"/>
                <p:cNvSpPr>
                  <a:spLocks noChangeArrowheads="1"/>
                </p:cNvSpPr>
                <p:nvPr/>
              </p:nvSpPr>
              <p:spPr bwMode="auto">
                <a:xfrm>
                  <a:off x="1939" y="2018"/>
                  <a:ext cx="11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4" name="Rectangle 7658"/>
                <p:cNvSpPr>
                  <a:spLocks noChangeArrowheads="1"/>
                </p:cNvSpPr>
                <p:nvPr/>
              </p:nvSpPr>
              <p:spPr bwMode="auto">
                <a:xfrm>
                  <a:off x="1939" y="2015"/>
                  <a:ext cx="11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5" name="Rectangle 7657"/>
                <p:cNvSpPr>
                  <a:spLocks noChangeArrowheads="1"/>
                </p:cNvSpPr>
                <p:nvPr/>
              </p:nvSpPr>
              <p:spPr bwMode="auto">
                <a:xfrm>
                  <a:off x="1939" y="2013"/>
                  <a:ext cx="11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6" name="Rectangle 7656"/>
                <p:cNvSpPr>
                  <a:spLocks noChangeArrowheads="1"/>
                </p:cNvSpPr>
                <p:nvPr/>
              </p:nvSpPr>
              <p:spPr bwMode="auto">
                <a:xfrm>
                  <a:off x="1939" y="2010"/>
                  <a:ext cx="11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7" name="Rectangle 7655"/>
                <p:cNvSpPr>
                  <a:spLocks noChangeArrowheads="1"/>
                </p:cNvSpPr>
                <p:nvPr/>
              </p:nvSpPr>
              <p:spPr bwMode="auto">
                <a:xfrm>
                  <a:off x="1939" y="2007"/>
                  <a:ext cx="11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8" name="Rectangle 7654"/>
                <p:cNvSpPr>
                  <a:spLocks noChangeArrowheads="1"/>
                </p:cNvSpPr>
                <p:nvPr/>
              </p:nvSpPr>
              <p:spPr bwMode="auto">
                <a:xfrm>
                  <a:off x="1939" y="2004"/>
                  <a:ext cx="11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9" name="Rectangle 7653"/>
                <p:cNvSpPr>
                  <a:spLocks noChangeArrowheads="1"/>
                </p:cNvSpPr>
                <p:nvPr/>
              </p:nvSpPr>
              <p:spPr bwMode="auto">
                <a:xfrm>
                  <a:off x="1939" y="2001"/>
                  <a:ext cx="11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0" name="Rectangle 7652"/>
                <p:cNvSpPr>
                  <a:spLocks noChangeArrowheads="1"/>
                </p:cNvSpPr>
                <p:nvPr/>
              </p:nvSpPr>
              <p:spPr bwMode="auto">
                <a:xfrm>
                  <a:off x="1939" y="1999"/>
                  <a:ext cx="11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1" name="Rectangle 7651"/>
                <p:cNvSpPr>
                  <a:spLocks noChangeArrowheads="1"/>
                </p:cNvSpPr>
                <p:nvPr/>
              </p:nvSpPr>
              <p:spPr bwMode="auto">
                <a:xfrm>
                  <a:off x="1939" y="1996"/>
                  <a:ext cx="11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2" name="Rectangle 7650"/>
                <p:cNvSpPr>
                  <a:spLocks noChangeArrowheads="1"/>
                </p:cNvSpPr>
                <p:nvPr/>
              </p:nvSpPr>
              <p:spPr bwMode="auto">
                <a:xfrm>
                  <a:off x="1939" y="1993"/>
                  <a:ext cx="11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3" name="Rectangle 7649"/>
                <p:cNvSpPr>
                  <a:spLocks noChangeArrowheads="1"/>
                </p:cNvSpPr>
                <p:nvPr/>
              </p:nvSpPr>
              <p:spPr bwMode="auto">
                <a:xfrm>
                  <a:off x="1939" y="1990"/>
                  <a:ext cx="11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4" name="Rectangle 7648"/>
                <p:cNvSpPr>
                  <a:spLocks noChangeArrowheads="1"/>
                </p:cNvSpPr>
                <p:nvPr/>
              </p:nvSpPr>
              <p:spPr bwMode="auto">
                <a:xfrm>
                  <a:off x="1939" y="1988"/>
                  <a:ext cx="11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5" name="Rectangle 7647"/>
                <p:cNvSpPr>
                  <a:spLocks noChangeArrowheads="1"/>
                </p:cNvSpPr>
                <p:nvPr/>
              </p:nvSpPr>
              <p:spPr bwMode="auto">
                <a:xfrm>
                  <a:off x="1939" y="1985"/>
                  <a:ext cx="11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6" name="Rectangle 7646"/>
                <p:cNvSpPr>
                  <a:spLocks noChangeArrowheads="1"/>
                </p:cNvSpPr>
                <p:nvPr/>
              </p:nvSpPr>
              <p:spPr bwMode="auto">
                <a:xfrm>
                  <a:off x="1939" y="1982"/>
                  <a:ext cx="11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7" name="Rectangle 7645"/>
                <p:cNvSpPr>
                  <a:spLocks noChangeArrowheads="1"/>
                </p:cNvSpPr>
                <p:nvPr/>
              </p:nvSpPr>
              <p:spPr bwMode="auto">
                <a:xfrm>
                  <a:off x="1939" y="1979"/>
                  <a:ext cx="11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8" name="Rectangle 7644"/>
                <p:cNvSpPr>
                  <a:spLocks noChangeArrowheads="1"/>
                </p:cNvSpPr>
                <p:nvPr/>
              </p:nvSpPr>
              <p:spPr bwMode="auto">
                <a:xfrm>
                  <a:off x="1939" y="1976"/>
                  <a:ext cx="11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9" name="Rectangle 7643"/>
                <p:cNvSpPr>
                  <a:spLocks noChangeArrowheads="1"/>
                </p:cNvSpPr>
                <p:nvPr/>
              </p:nvSpPr>
              <p:spPr bwMode="auto">
                <a:xfrm>
                  <a:off x="1939" y="1974"/>
                  <a:ext cx="11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0" name="Rectangle 7642"/>
                <p:cNvSpPr>
                  <a:spLocks noChangeArrowheads="1"/>
                </p:cNvSpPr>
                <p:nvPr/>
              </p:nvSpPr>
              <p:spPr bwMode="auto">
                <a:xfrm>
                  <a:off x="1939" y="1971"/>
                  <a:ext cx="11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1" name="Rectangle 7641"/>
                <p:cNvSpPr>
                  <a:spLocks noChangeArrowheads="1"/>
                </p:cNvSpPr>
                <p:nvPr/>
              </p:nvSpPr>
              <p:spPr bwMode="auto">
                <a:xfrm>
                  <a:off x="1939" y="1968"/>
                  <a:ext cx="11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2" name="Rectangle 7640"/>
                <p:cNvSpPr>
                  <a:spLocks noChangeArrowheads="1"/>
                </p:cNvSpPr>
                <p:nvPr/>
              </p:nvSpPr>
              <p:spPr bwMode="auto">
                <a:xfrm>
                  <a:off x="1939" y="1965"/>
                  <a:ext cx="11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3" name="Rectangle 7639"/>
                <p:cNvSpPr>
                  <a:spLocks noChangeArrowheads="1"/>
                </p:cNvSpPr>
                <p:nvPr/>
              </p:nvSpPr>
              <p:spPr bwMode="auto">
                <a:xfrm>
                  <a:off x="1939" y="1962"/>
                  <a:ext cx="11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4" name="Rectangle 7638"/>
                <p:cNvSpPr>
                  <a:spLocks noChangeArrowheads="1"/>
                </p:cNvSpPr>
                <p:nvPr/>
              </p:nvSpPr>
              <p:spPr bwMode="auto">
                <a:xfrm>
                  <a:off x="1939" y="1960"/>
                  <a:ext cx="11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5" name="Rectangle 7637"/>
                <p:cNvSpPr>
                  <a:spLocks noChangeArrowheads="1"/>
                </p:cNvSpPr>
                <p:nvPr/>
              </p:nvSpPr>
              <p:spPr bwMode="auto">
                <a:xfrm>
                  <a:off x="1939" y="1957"/>
                  <a:ext cx="11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6" name="Rectangle 7636"/>
                <p:cNvSpPr>
                  <a:spLocks noChangeArrowheads="1"/>
                </p:cNvSpPr>
                <p:nvPr/>
              </p:nvSpPr>
              <p:spPr bwMode="auto">
                <a:xfrm>
                  <a:off x="1939" y="1954"/>
                  <a:ext cx="11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7" name="Rectangle 7635"/>
                <p:cNvSpPr>
                  <a:spLocks noChangeArrowheads="1"/>
                </p:cNvSpPr>
                <p:nvPr/>
              </p:nvSpPr>
              <p:spPr bwMode="auto">
                <a:xfrm>
                  <a:off x="1939" y="1951"/>
                  <a:ext cx="11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8" name="Rectangle 7634"/>
                <p:cNvSpPr>
                  <a:spLocks noChangeArrowheads="1"/>
                </p:cNvSpPr>
                <p:nvPr/>
              </p:nvSpPr>
              <p:spPr bwMode="auto">
                <a:xfrm>
                  <a:off x="1939" y="1948"/>
                  <a:ext cx="11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9" name="Rectangle 7633"/>
                <p:cNvSpPr>
                  <a:spLocks noChangeArrowheads="1"/>
                </p:cNvSpPr>
                <p:nvPr/>
              </p:nvSpPr>
              <p:spPr bwMode="auto">
                <a:xfrm>
                  <a:off x="1939" y="1946"/>
                  <a:ext cx="11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0" name="Rectangle 7632"/>
                <p:cNvSpPr>
                  <a:spLocks noChangeArrowheads="1"/>
                </p:cNvSpPr>
                <p:nvPr/>
              </p:nvSpPr>
              <p:spPr bwMode="auto">
                <a:xfrm>
                  <a:off x="1939" y="1943"/>
                  <a:ext cx="11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1" name="Rectangle 7631"/>
                <p:cNvSpPr>
                  <a:spLocks noChangeArrowheads="1"/>
                </p:cNvSpPr>
                <p:nvPr/>
              </p:nvSpPr>
              <p:spPr bwMode="auto">
                <a:xfrm>
                  <a:off x="1939" y="1940"/>
                  <a:ext cx="1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2" name="Rectangle 7630"/>
                <p:cNvSpPr>
                  <a:spLocks noChangeArrowheads="1"/>
                </p:cNvSpPr>
                <p:nvPr/>
              </p:nvSpPr>
              <p:spPr bwMode="auto">
                <a:xfrm>
                  <a:off x="1939" y="1937"/>
                  <a:ext cx="11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3" name="Rectangle 7629"/>
                <p:cNvSpPr>
                  <a:spLocks noChangeArrowheads="1"/>
                </p:cNvSpPr>
                <p:nvPr/>
              </p:nvSpPr>
              <p:spPr bwMode="auto">
                <a:xfrm>
                  <a:off x="1939" y="1935"/>
                  <a:ext cx="11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4" name="Rectangle 7628"/>
                <p:cNvSpPr>
                  <a:spLocks noChangeArrowheads="1"/>
                </p:cNvSpPr>
                <p:nvPr/>
              </p:nvSpPr>
              <p:spPr bwMode="auto">
                <a:xfrm>
                  <a:off x="1939" y="1932"/>
                  <a:ext cx="11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5" name="Rectangle 7627"/>
                <p:cNvSpPr>
                  <a:spLocks noChangeArrowheads="1"/>
                </p:cNvSpPr>
                <p:nvPr/>
              </p:nvSpPr>
              <p:spPr bwMode="auto">
                <a:xfrm>
                  <a:off x="1939" y="1929"/>
                  <a:ext cx="11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6" name="Rectangle 7626"/>
                <p:cNvSpPr>
                  <a:spLocks noChangeArrowheads="1"/>
                </p:cNvSpPr>
                <p:nvPr/>
              </p:nvSpPr>
              <p:spPr bwMode="auto">
                <a:xfrm>
                  <a:off x="1939" y="1926"/>
                  <a:ext cx="11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7" name="Rectangle 7625"/>
                <p:cNvSpPr>
                  <a:spLocks noChangeArrowheads="1"/>
                </p:cNvSpPr>
                <p:nvPr/>
              </p:nvSpPr>
              <p:spPr bwMode="auto">
                <a:xfrm>
                  <a:off x="1939" y="1923"/>
                  <a:ext cx="11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8" name="Rectangle 7624"/>
                <p:cNvSpPr>
                  <a:spLocks noChangeArrowheads="1"/>
                </p:cNvSpPr>
                <p:nvPr/>
              </p:nvSpPr>
              <p:spPr bwMode="auto">
                <a:xfrm>
                  <a:off x="1939" y="1921"/>
                  <a:ext cx="11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9" name="Rectangle 7623"/>
                <p:cNvSpPr>
                  <a:spLocks noChangeArrowheads="1"/>
                </p:cNvSpPr>
                <p:nvPr/>
              </p:nvSpPr>
              <p:spPr bwMode="auto">
                <a:xfrm>
                  <a:off x="1939" y="1918"/>
                  <a:ext cx="11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0" name="Rectangle 7622"/>
                <p:cNvSpPr>
                  <a:spLocks noChangeArrowheads="1"/>
                </p:cNvSpPr>
                <p:nvPr/>
              </p:nvSpPr>
              <p:spPr bwMode="auto">
                <a:xfrm>
                  <a:off x="1939" y="1915"/>
                  <a:ext cx="11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7420"/>
              <p:cNvGrpSpPr>
                <a:grpSpLocks/>
              </p:cNvGrpSpPr>
              <p:nvPr/>
            </p:nvGrpSpPr>
            <p:grpSpPr bwMode="auto">
              <a:xfrm>
                <a:off x="3769" y="4233"/>
                <a:ext cx="511" cy="689"/>
                <a:chOff x="1939" y="1884"/>
                <a:chExt cx="228" cy="324"/>
              </a:xfrm>
            </p:grpSpPr>
            <p:sp>
              <p:nvSpPr>
                <p:cNvPr id="2521" name="Rectangle 7620"/>
                <p:cNvSpPr>
                  <a:spLocks noChangeArrowheads="1"/>
                </p:cNvSpPr>
                <p:nvPr/>
              </p:nvSpPr>
              <p:spPr bwMode="auto">
                <a:xfrm>
                  <a:off x="1939" y="1912"/>
                  <a:ext cx="11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2" name="Rectangle 7619"/>
                <p:cNvSpPr>
                  <a:spLocks noChangeArrowheads="1"/>
                </p:cNvSpPr>
                <p:nvPr/>
              </p:nvSpPr>
              <p:spPr bwMode="auto">
                <a:xfrm>
                  <a:off x="1939" y="1909"/>
                  <a:ext cx="11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3" name="Rectangle 7618"/>
                <p:cNvSpPr>
                  <a:spLocks noChangeArrowheads="1"/>
                </p:cNvSpPr>
                <p:nvPr/>
              </p:nvSpPr>
              <p:spPr bwMode="auto">
                <a:xfrm>
                  <a:off x="1939" y="1907"/>
                  <a:ext cx="11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4" name="Rectangle 7617"/>
                <p:cNvSpPr>
                  <a:spLocks noChangeArrowheads="1"/>
                </p:cNvSpPr>
                <p:nvPr/>
              </p:nvSpPr>
              <p:spPr bwMode="auto">
                <a:xfrm>
                  <a:off x="1939" y="1904"/>
                  <a:ext cx="11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5" name="Rectangle 7616"/>
                <p:cNvSpPr>
                  <a:spLocks noChangeArrowheads="1"/>
                </p:cNvSpPr>
                <p:nvPr/>
              </p:nvSpPr>
              <p:spPr bwMode="auto">
                <a:xfrm>
                  <a:off x="1939" y="1901"/>
                  <a:ext cx="11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6" name="Rectangle 7615"/>
                <p:cNvSpPr>
                  <a:spLocks noChangeArrowheads="1"/>
                </p:cNvSpPr>
                <p:nvPr/>
              </p:nvSpPr>
              <p:spPr bwMode="auto">
                <a:xfrm>
                  <a:off x="1939" y="1898"/>
                  <a:ext cx="11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7" name="Rectangle 7614"/>
                <p:cNvSpPr>
                  <a:spLocks noChangeArrowheads="1"/>
                </p:cNvSpPr>
                <p:nvPr/>
              </p:nvSpPr>
              <p:spPr bwMode="auto">
                <a:xfrm>
                  <a:off x="1939" y="1896"/>
                  <a:ext cx="11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8" name="Rectangle 7613"/>
                <p:cNvSpPr>
                  <a:spLocks noChangeArrowheads="1"/>
                </p:cNvSpPr>
                <p:nvPr/>
              </p:nvSpPr>
              <p:spPr bwMode="auto">
                <a:xfrm>
                  <a:off x="1939" y="1893"/>
                  <a:ext cx="11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9" name="Rectangle 7612"/>
                <p:cNvSpPr>
                  <a:spLocks noChangeArrowheads="1"/>
                </p:cNvSpPr>
                <p:nvPr/>
              </p:nvSpPr>
              <p:spPr bwMode="auto">
                <a:xfrm>
                  <a:off x="1939" y="1890"/>
                  <a:ext cx="11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0" name="Rectangle 7611"/>
                <p:cNvSpPr>
                  <a:spLocks noChangeArrowheads="1"/>
                </p:cNvSpPr>
                <p:nvPr/>
              </p:nvSpPr>
              <p:spPr bwMode="auto">
                <a:xfrm>
                  <a:off x="1939" y="1887"/>
                  <a:ext cx="11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1" name="Rectangle 7610"/>
                <p:cNvSpPr>
                  <a:spLocks noChangeArrowheads="1"/>
                </p:cNvSpPr>
                <p:nvPr/>
              </p:nvSpPr>
              <p:spPr bwMode="auto">
                <a:xfrm>
                  <a:off x="1939" y="1887"/>
                  <a:ext cx="11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2" name="Rectangle 7609"/>
                <p:cNvSpPr>
                  <a:spLocks noChangeArrowheads="1"/>
                </p:cNvSpPr>
                <p:nvPr/>
              </p:nvSpPr>
              <p:spPr bwMode="auto">
                <a:xfrm>
                  <a:off x="1939" y="1884"/>
                  <a:ext cx="11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3" name="Rectangle 7608"/>
                <p:cNvSpPr>
                  <a:spLocks noChangeArrowheads="1"/>
                </p:cNvSpPr>
                <p:nvPr/>
              </p:nvSpPr>
              <p:spPr bwMode="auto">
                <a:xfrm>
                  <a:off x="1939" y="1884"/>
                  <a:ext cx="11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4" name="Rectangle 7607"/>
                <p:cNvSpPr>
                  <a:spLocks noChangeArrowheads="1"/>
                </p:cNvSpPr>
                <p:nvPr/>
              </p:nvSpPr>
              <p:spPr bwMode="auto">
                <a:xfrm>
                  <a:off x="1939" y="1884"/>
                  <a:ext cx="11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5" name="Rectangle 7606"/>
                <p:cNvSpPr>
                  <a:spLocks noChangeArrowheads="1"/>
                </p:cNvSpPr>
                <p:nvPr/>
              </p:nvSpPr>
              <p:spPr bwMode="auto">
                <a:xfrm>
                  <a:off x="1939" y="1884"/>
                  <a:ext cx="11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6" name="Rectangle 7605"/>
                <p:cNvSpPr>
                  <a:spLocks noChangeArrowheads="1"/>
                </p:cNvSpPr>
                <p:nvPr/>
              </p:nvSpPr>
              <p:spPr bwMode="auto">
                <a:xfrm>
                  <a:off x="2046" y="2205"/>
                  <a:ext cx="11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7" name="Rectangle 7604"/>
                <p:cNvSpPr>
                  <a:spLocks noChangeArrowheads="1"/>
                </p:cNvSpPr>
                <p:nvPr/>
              </p:nvSpPr>
              <p:spPr bwMode="auto">
                <a:xfrm>
                  <a:off x="2046" y="2202"/>
                  <a:ext cx="11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8" name="Rectangle 7603"/>
                <p:cNvSpPr>
                  <a:spLocks noChangeArrowheads="1"/>
                </p:cNvSpPr>
                <p:nvPr/>
              </p:nvSpPr>
              <p:spPr bwMode="auto">
                <a:xfrm>
                  <a:off x="2046" y="2199"/>
                  <a:ext cx="11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9" name="Rectangle 7602"/>
                <p:cNvSpPr>
                  <a:spLocks noChangeArrowheads="1"/>
                </p:cNvSpPr>
                <p:nvPr/>
              </p:nvSpPr>
              <p:spPr bwMode="auto">
                <a:xfrm>
                  <a:off x="2046" y="2196"/>
                  <a:ext cx="11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0" name="Rectangle 7601"/>
                <p:cNvSpPr>
                  <a:spLocks noChangeArrowheads="1"/>
                </p:cNvSpPr>
                <p:nvPr/>
              </p:nvSpPr>
              <p:spPr bwMode="auto">
                <a:xfrm>
                  <a:off x="2046" y="2194"/>
                  <a:ext cx="11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1" name="Rectangle 7600"/>
                <p:cNvSpPr>
                  <a:spLocks noChangeArrowheads="1"/>
                </p:cNvSpPr>
                <p:nvPr/>
              </p:nvSpPr>
              <p:spPr bwMode="auto">
                <a:xfrm>
                  <a:off x="2046" y="2191"/>
                  <a:ext cx="11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2" name="Rectangle 7599"/>
                <p:cNvSpPr>
                  <a:spLocks noChangeArrowheads="1"/>
                </p:cNvSpPr>
                <p:nvPr/>
              </p:nvSpPr>
              <p:spPr bwMode="auto">
                <a:xfrm>
                  <a:off x="2046" y="2188"/>
                  <a:ext cx="11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3" name="Rectangle 7598"/>
                <p:cNvSpPr>
                  <a:spLocks noChangeArrowheads="1"/>
                </p:cNvSpPr>
                <p:nvPr/>
              </p:nvSpPr>
              <p:spPr bwMode="auto">
                <a:xfrm>
                  <a:off x="2046" y="2185"/>
                  <a:ext cx="11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4" name="Rectangle 7597"/>
                <p:cNvSpPr>
                  <a:spLocks noChangeArrowheads="1"/>
                </p:cNvSpPr>
                <p:nvPr/>
              </p:nvSpPr>
              <p:spPr bwMode="auto">
                <a:xfrm>
                  <a:off x="2046" y="2183"/>
                  <a:ext cx="11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5" name="Rectangle 7596"/>
                <p:cNvSpPr>
                  <a:spLocks noChangeArrowheads="1"/>
                </p:cNvSpPr>
                <p:nvPr/>
              </p:nvSpPr>
              <p:spPr bwMode="auto">
                <a:xfrm>
                  <a:off x="2046" y="2180"/>
                  <a:ext cx="11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6" name="Rectangle 7595"/>
                <p:cNvSpPr>
                  <a:spLocks noChangeArrowheads="1"/>
                </p:cNvSpPr>
                <p:nvPr/>
              </p:nvSpPr>
              <p:spPr bwMode="auto">
                <a:xfrm>
                  <a:off x="2046" y="2177"/>
                  <a:ext cx="11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7" name="Rectangle 7594"/>
                <p:cNvSpPr>
                  <a:spLocks noChangeArrowheads="1"/>
                </p:cNvSpPr>
                <p:nvPr/>
              </p:nvSpPr>
              <p:spPr bwMode="auto">
                <a:xfrm>
                  <a:off x="2046" y="2174"/>
                  <a:ext cx="11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8" name="Rectangle 7593"/>
                <p:cNvSpPr>
                  <a:spLocks noChangeArrowheads="1"/>
                </p:cNvSpPr>
                <p:nvPr/>
              </p:nvSpPr>
              <p:spPr bwMode="auto">
                <a:xfrm>
                  <a:off x="2046" y="2171"/>
                  <a:ext cx="11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9" name="Rectangle 7592"/>
                <p:cNvSpPr>
                  <a:spLocks noChangeArrowheads="1"/>
                </p:cNvSpPr>
                <p:nvPr/>
              </p:nvSpPr>
              <p:spPr bwMode="auto">
                <a:xfrm>
                  <a:off x="2046" y="2169"/>
                  <a:ext cx="11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0" name="Rectangle 7591"/>
                <p:cNvSpPr>
                  <a:spLocks noChangeArrowheads="1"/>
                </p:cNvSpPr>
                <p:nvPr/>
              </p:nvSpPr>
              <p:spPr bwMode="auto">
                <a:xfrm>
                  <a:off x="2046" y="2166"/>
                  <a:ext cx="11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1" name="Rectangle 7590"/>
                <p:cNvSpPr>
                  <a:spLocks noChangeArrowheads="1"/>
                </p:cNvSpPr>
                <p:nvPr/>
              </p:nvSpPr>
              <p:spPr bwMode="auto">
                <a:xfrm>
                  <a:off x="2046" y="2163"/>
                  <a:ext cx="11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2" name="Rectangle 7589"/>
                <p:cNvSpPr>
                  <a:spLocks noChangeArrowheads="1"/>
                </p:cNvSpPr>
                <p:nvPr/>
              </p:nvSpPr>
              <p:spPr bwMode="auto">
                <a:xfrm>
                  <a:off x="2046" y="2160"/>
                  <a:ext cx="11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3" name="Rectangle 7588"/>
                <p:cNvSpPr>
                  <a:spLocks noChangeArrowheads="1"/>
                </p:cNvSpPr>
                <p:nvPr/>
              </p:nvSpPr>
              <p:spPr bwMode="auto">
                <a:xfrm>
                  <a:off x="2046" y="2157"/>
                  <a:ext cx="11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4" name="Rectangle 7587"/>
                <p:cNvSpPr>
                  <a:spLocks noChangeArrowheads="1"/>
                </p:cNvSpPr>
                <p:nvPr/>
              </p:nvSpPr>
              <p:spPr bwMode="auto">
                <a:xfrm>
                  <a:off x="2046" y="2155"/>
                  <a:ext cx="11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5" name="Rectangle 7586"/>
                <p:cNvSpPr>
                  <a:spLocks noChangeArrowheads="1"/>
                </p:cNvSpPr>
                <p:nvPr/>
              </p:nvSpPr>
              <p:spPr bwMode="auto">
                <a:xfrm>
                  <a:off x="2046" y="2152"/>
                  <a:ext cx="11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6" name="Rectangle 7585"/>
                <p:cNvSpPr>
                  <a:spLocks noChangeArrowheads="1"/>
                </p:cNvSpPr>
                <p:nvPr/>
              </p:nvSpPr>
              <p:spPr bwMode="auto">
                <a:xfrm>
                  <a:off x="2046" y="2149"/>
                  <a:ext cx="11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7" name="Rectangle 7584"/>
                <p:cNvSpPr>
                  <a:spLocks noChangeArrowheads="1"/>
                </p:cNvSpPr>
                <p:nvPr/>
              </p:nvSpPr>
              <p:spPr bwMode="auto">
                <a:xfrm>
                  <a:off x="2046" y="2146"/>
                  <a:ext cx="11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8" name="Rectangle 7583"/>
                <p:cNvSpPr>
                  <a:spLocks noChangeArrowheads="1"/>
                </p:cNvSpPr>
                <p:nvPr/>
              </p:nvSpPr>
              <p:spPr bwMode="auto">
                <a:xfrm>
                  <a:off x="2046" y="2144"/>
                  <a:ext cx="11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9" name="Rectangle 7582"/>
                <p:cNvSpPr>
                  <a:spLocks noChangeArrowheads="1"/>
                </p:cNvSpPr>
                <p:nvPr/>
              </p:nvSpPr>
              <p:spPr bwMode="auto">
                <a:xfrm>
                  <a:off x="2046" y="2141"/>
                  <a:ext cx="11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0" name="Rectangle 7581"/>
                <p:cNvSpPr>
                  <a:spLocks noChangeArrowheads="1"/>
                </p:cNvSpPr>
                <p:nvPr/>
              </p:nvSpPr>
              <p:spPr bwMode="auto">
                <a:xfrm>
                  <a:off x="2046" y="2138"/>
                  <a:ext cx="11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1" name="Rectangle 7580"/>
                <p:cNvSpPr>
                  <a:spLocks noChangeArrowheads="1"/>
                </p:cNvSpPr>
                <p:nvPr/>
              </p:nvSpPr>
              <p:spPr bwMode="auto">
                <a:xfrm>
                  <a:off x="2046" y="2135"/>
                  <a:ext cx="11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2" name="Rectangle 7579"/>
                <p:cNvSpPr>
                  <a:spLocks noChangeArrowheads="1"/>
                </p:cNvSpPr>
                <p:nvPr/>
              </p:nvSpPr>
              <p:spPr bwMode="auto">
                <a:xfrm>
                  <a:off x="2046" y="2132"/>
                  <a:ext cx="11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3" name="Rectangle 7578"/>
                <p:cNvSpPr>
                  <a:spLocks noChangeArrowheads="1"/>
                </p:cNvSpPr>
                <p:nvPr/>
              </p:nvSpPr>
              <p:spPr bwMode="auto">
                <a:xfrm>
                  <a:off x="2046" y="2130"/>
                  <a:ext cx="11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4" name="Rectangle 7577"/>
                <p:cNvSpPr>
                  <a:spLocks noChangeArrowheads="1"/>
                </p:cNvSpPr>
                <p:nvPr/>
              </p:nvSpPr>
              <p:spPr bwMode="auto">
                <a:xfrm>
                  <a:off x="2046" y="2127"/>
                  <a:ext cx="11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5" name="Rectangle 7576"/>
                <p:cNvSpPr>
                  <a:spLocks noChangeArrowheads="1"/>
                </p:cNvSpPr>
                <p:nvPr/>
              </p:nvSpPr>
              <p:spPr bwMode="auto">
                <a:xfrm>
                  <a:off x="2046" y="2124"/>
                  <a:ext cx="1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6" name="Rectangle 7575"/>
                <p:cNvSpPr>
                  <a:spLocks noChangeArrowheads="1"/>
                </p:cNvSpPr>
                <p:nvPr/>
              </p:nvSpPr>
              <p:spPr bwMode="auto">
                <a:xfrm>
                  <a:off x="2046" y="2121"/>
                  <a:ext cx="11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7" name="Rectangle 7574"/>
                <p:cNvSpPr>
                  <a:spLocks noChangeArrowheads="1"/>
                </p:cNvSpPr>
                <p:nvPr/>
              </p:nvSpPr>
              <p:spPr bwMode="auto">
                <a:xfrm>
                  <a:off x="2046" y="2118"/>
                  <a:ext cx="11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8" name="Rectangle 7573"/>
                <p:cNvSpPr>
                  <a:spLocks noChangeArrowheads="1"/>
                </p:cNvSpPr>
                <p:nvPr/>
              </p:nvSpPr>
              <p:spPr bwMode="auto">
                <a:xfrm>
                  <a:off x="2046" y="2116"/>
                  <a:ext cx="11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9" name="Rectangle 7572"/>
                <p:cNvSpPr>
                  <a:spLocks noChangeArrowheads="1"/>
                </p:cNvSpPr>
                <p:nvPr/>
              </p:nvSpPr>
              <p:spPr bwMode="auto">
                <a:xfrm>
                  <a:off x="2046" y="2113"/>
                  <a:ext cx="11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0" name="Rectangle 7571"/>
                <p:cNvSpPr>
                  <a:spLocks noChangeArrowheads="1"/>
                </p:cNvSpPr>
                <p:nvPr/>
              </p:nvSpPr>
              <p:spPr bwMode="auto">
                <a:xfrm>
                  <a:off x="2046" y="2110"/>
                  <a:ext cx="11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1" name="Rectangle 7570"/>
                <p:cNvSpPr>
                  <a:spLocks noChangeArrowheads="1"/>
                </p:cNvSpPr>
                <p:nvPr/>
              </p:nvSpPr>
              <p:spPr bwMode="auto">
                <a:xfrm>
                  <a:off x="2046" y="2107"/>
                  <a:ext cx="11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2" name="Rectangle 7569"/>
                <p:cNvSpPr>
                  <a:spLocks noChangeArrowheads="1"/>
                </p:cNvSpPr>
                <p:nvPr/>
              </p:nvSpPr>
              <p:spPr bwMode="auto">
                <a:xfrm>
                  <a:off x="2046" y="2105"/>
                  <a:ext cx="11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3" name="Rectangle 7568"/>
                <p:cNvSpPr>
                  <a:spLocks noChangeArrowheads="1"/>
                </p:cNvSpPr>
                <p:nvPr/>
              </p:nvSpPr>
              <p:spPr bwMode="auto">
                <a:xfrm>
                  <a:off x="2046" y="2102"/>
                  <a:ext cx="11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4" name="Rectangle 7567"/>
                <p:cNvSpPr>
                  <a:spLocks noChangeArrowheads="1"/>
                </p:cNvSpPr>
                <p:nvPr/>
              </p:nvSpPr>
              <p:spPr bwMode="auto">
                <a:xfrm>
                  <a:off x="2046" y="2099"/>
                  <a:ext cx="11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5" name="Rectangle 7566"/>
                <p:cNvSpPr>
                  <a:spLocks noChangeArrowheads="1"/>
                </p:cNvSpPr>
                <p:nvPr/>
              </p:nvSpPr>
              <p:spPr bwMode="auto">
                <a:xfrm>
                  <a:off x="2046" y="2096"/>
                  <a:ext cx="11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6" name="Rectangle 7565"/>
                <p:cNvSpPr>
                  <a:spLocks noChangeArrowheads="1"/>
                </p:cNvSpPr>
                <p:nvPr/>
              </p:nvSpPr>
              <p:spPr bwMode="auto">
                <a:xfrm>
                  <a:off x="2046" y="2093"/>
                  <a:ext cx="11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7" name="Rectangle 7564"/>
                <p:cNvSpPr>
                  <a:spLocks noChangeArrowheads="1"/>
                </p:cNvSpPr>
                <p:nvPr/>
              </p:nvSpPr>
              <p:spPr bwMode="auto">
                <a:xfrm>
                  <a:off x="2046" y="2091"/>
                  <a:ext cx="11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8" name="Rectangle 7563"/>
                <p:cNvSpPr>
                  <a:spLocks noChangeArrowheads="1"/>
                </p:cNvSpPr>
                <p:nvPr/>
              </p:nvSpPr>
              <p:spPr bwMode="auto">
                <a:xfrm>
                  <a:off x="2046" y="2088"/>
                  <a:ext cx="11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9" name="Rectangle 7562"/>
                <p:cNvSpPr>
                  <a:spLocks noChangeArrowheads="1"/>
                </p:cNvSpPr>
                <p:nvPr/>
              </p:nvSpPr>
              <p:spPr bwMode="auto">
                <a:xfrm>
                  <a:off x="2046" y="2085"/>
                  <a:ext cx="11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0" name="Rectangle 7561"/>
                <p:cNvSpPr>
                  <a:spLocks noChangeArrowheads="1"/>
                </p:cNvSpPr>
                <p:nvPr/>
              </p:nvSpPr>
              <p:spPr bwMode="auto">
                <a:xfrm>
                  <a:off x="2046" y="2082"/>
                  <a:ext cx="11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1" name="Rectangle 7560"/>
                <p:cNvSpPr>
                  <a:spLocks noChangeArrowheads="1"/>
                </p:cNvSpPr>
                <p:nvPr/>
              </p:nvSpPr>
              <p:spPr bwMode="auto">
                <a:xfrm>
                  <a:off x="2046" y="2079"/>
                  <a:ext cx="11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2" name="Rectangle 7559"/>
                <p:cNvSpPr>
                  <a:spLocks noChangeArrowheads="1"/>
                </p:cNvSpPr>
                <p:nvPr/>
              </p:nvSpPr>
              <p:spPr bwMode="auto">
                <a:xfrm>
                  <a:off x="2046" y="2077"/>
                  <a:ext cx="11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3" name="Rectangle 7558"/>
                <p:cNvSpPr>
                  <a:spLocks noChangeArrowheads="1"/>
                </p:cNvSpPr>
                <p:nvPr/>
              </p:nvSpPr>
              <p:spPr bwMode="auto">
                <a:xfrm>
                  <a:off x="2046" y="2074"/>
                  <a:ext cx="11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4" name="Rectangle 7557"/>
                <p:cNvSpPr>
                  <a:spLocks noChangeArrowheads="1"/>
                </p:cNvSpPr>
                <p:nvPr/>
              </p:nvSpPr>
              <p:spPr bwMode="auto">
                <a:xfrm>
                  <a:off x="2046" y="2071"/>
                  <a:ext cx="11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5" name="Rectangle 7556"/>
                <p:cNvSpPr>
                  <a:spLocks noChangeArrowheads="1"/>
                </p:cNvSpPr>
                <p:nvPr/>
              </p:nvSpPr>
              <p:spPr bwMode="auto">
                <a:xfrm>
                  <a:off x="2046" y="2068"/>
                  <a:ext cx="11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6" name="Rectangle 7555"/>
                <p:cNvSpPr>
                  <a:spLocks noChangeArrowheads="1"/>
                </p:cNvSpPr>
                <p:nvPr/>
              </p:nvSpPr>
              <p:spPr bwMode="auto">
                <a:xfrm>
                  <a:off x="2046" y="2066"/>
                  <a:ext cx="11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7" name="Rectangle 7554"/>
                <p:cNvSpPr>
                  <a:spLocks noChangeArrowheads="1"/>
                </p:cNvSpPr>
                <p:nvPr/>
              </p:nvSpPr>
              <p:spPr bwMode="auto">
                <a:xfrm>
                  <a:off x="2046" y="2063"/>
                  <a:ext cx="11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8" name="Rectangle 7553"/>
                <p:cNvSpPr>
                  <a:spLocks noChangeArrowheads="1"/>
                </p:cNvSpPr>
                <p:nvPr/>
              </p:nvSpPr>
              <p:spPr bwMode="auto">
                <a:xfrm>
                  <a:off x="2046" y="2060"/>
                  <a:ext cx="11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9" name="Rectangle 7552"/>
                <p:cNvSpPr>
                  <a:spLocks noChangeArrowheads="1"/>
                </p:cNvSpPr>
                <p:nvPr/>
              </p:nvSpPr>
              <p:spPr bwMode="auto">
                <a:xfrm>
                  <a:off x="2046" y="2057"/>
                  <a:ext cx="11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0" name="Rectangle 7551"/>
                <p:cNvSpPr>
                  <a:spLocks noChangeArrowheads="1"/>
                </p:cNvSpPr>
                <p:nvPr/>
              </p:nvSpPr>
              <p:spPr bwMode="auto">
                <a:xfrm>
                  <a:off x="2046" y="2054"/>
                  <a:ext cx="11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1" name="Rectangle 7550"/>
                <p:cNvSpPr>
                  <a:spLocks noChangeArrowheads="1"/>
                </p:cNvSpPr>
                <p:nvPr/>
              </p:nvSpPr>
              <p:spPr bwMode="auto">
                <a:xfrm>
                  <a:off x="2046" y="2052"/>
                  <a:ext cx="11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2" name="Rectangle 7549"/>
                <p:cNvSpPr>
                  <a:spLocks noChangeArrowheads="1"/>
                </p:cNvSpPr>
                <p:nvPr/>
              </p:nvSpPr>
              <p:spPr bwMode="auto">
                <a:xfrm>
                  <a:off x="2046" y="2049"/>
                  <a:ext cx="11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3" name="Rectangle 7548"/>
                <p:cNvSpPr>
                  <a:spLocks noChangeArrowheads="1"/>
                </p:cNvSpPr>
                <p:nvPr/>
              </p:nvSpPr>
              <p:spPr bwMode="auto">
                <a:xfrm>
                  <a:off x="2046" y="2046"/>
                  <a:ext cx="11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4" name="Rectangle 7547"/>
                <p:cNvSpPr>
                  <a:spLocks noChangeArrowheads="1"/>
                </p:cNvSpPr>
                <p:nvPr/>
              </p:nvSpPr>
              <p:spPr bwMode="auto">
                <a:xfrm>
                  <a:off x="2046" y="2043"/>
                  <a:ext cx="11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5" name="Rectangle 7546"/>
                <p:cNvSpPr>
                  <a:spLocks noChangeArrowheads="1"/>
                </p:cNvSpPr>
                <p:nvPr/>
              </p:nvSpPr>
              <p:spPr bwMode="auto">
                <a:xfrm>
                  <a:off x="2046" y="2040"/>
                  <a:ext cx="11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6" name="Rectangle 7545"/>
                <p:cNvSpPr>
                  <a:spLocks noChangeArrowheads="1"/>
                </p:cNvSpPr>
                <p:nvPr/>
              </p:nvSpPr>
              <p:spPr bwMode="auto">
                <a:xfrm>
                  <a:off x="2046" y="2038"/>
                  <a:ext cx="11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7" name="Rectangle 7544"/>
                <p:cNvSpPr>
                  <a:spLocks noChangeArrowheads="1"/>
                </p:cNvSpPr>
                <p:nvPr/>
              </p:nvSpPr>
              <p:spPr bwMode="auto">
                <a:xfrm>
                  <a:off x="2046" y="2035"/>
                  <a:ext cx="11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8" name="Rectangle 7543"/>
                <p:cNvSpPr>
                  <a:spLocks noChangeArrowheads="1"/>
                </p:cNvSpPr>
                <p:nvPr/>
              </p:nvSpPr>
              <p:spPr bwMode="auto">
                <a:xfrm>
                  <a:off x="2046" y="2032"/>
                  <a:ext cx="11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9" name="Rectangle 7542"/>
                <p:cNvSpPr>
                  <a:spLocks noChangeArrowheads="1"/>
                </p:cNvSpPr>
                <p:nvPr/>
              </p:nvSpPr>
              <p:spPr bwMode="auto">
                <a:xfrm>
                  <a:off x="2046" y="2029"/>
                  <a:ext cx="11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0" name="Rectangle 7541"/>
                <p:cNvSpPr>
                  <a:spLocks noChangeArrowheads="1"/>
                </p:cNvSpPr>
                <p:nvPr/>
              </p:nvSpPr>
              <p:spPr bwMode="auto">
                <a:xfrm>
                  <a:off x="2046" y="2027"/>
                  <a:ext cx="11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1" name="Rectangle 7540"/>
                <p:cNvSpPr>
                  <a:spLocks noChangeArrowheads="1"/>
                </p:cNvSpPr>
                <p:nvPr/>
              </p:nvSpPr>
              <p:spPr bwMode="auto">
                <a:xfrm>
                  <a:off x="2046" y="2024"/>
                  <a:ext cx="11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2" name="Rectangle 7539"/>
                <p:cNvSpPr>
                  <a:spLocks noChangeArrowheads="1"/>
                </p:cNvSpPr>
                <p:nvPr/>
              </p:nvSpPr>
              <p:spPr bwMode="auto">
                <a:xfrm>
                  <a:off x="2046" y="2021"/>
                  <a:ext cx="11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3" name="Rectangle 7538"/>
                <p:cNvSpPr>
                  <a:spLocks noChangeArrowheads="1"/>
                </p:cNvSpPr>
                <p:nvPr/>
              </p:nvSpPr>
              <p:spPr bwMode="auto">
                <a:xfrm>
                  <a:off x="2046" y="2018"/>
                  <a:ext cx="11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4" name="Rectangle 7537"/>
                <p:cNvSpPr>
                  <a:spLocks noChangeArrowheads="1"/>
                </p:cNvSpPr>
                <p:nvPr/>
              </p:nvSpPr>
              <p:spPr bwMode="auto">
                <a:xfrm>
                  <a:off x="2046" y="2015"/>
                  <a:ext cx="11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5" name="Rectangle 7536"/>
                <p:cNvSpPr>
                  <a:spLocks noChangeArrowheads="1"/>
                </p:cNvSpPr>
                <p:nvPr/>
              </p:nvSpPr>
              <p:spPr bwMode="auto">
                <a:xfrm>
                  <a:off x="2046" y="2013"/>
                  <a:ext cx="11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6" name="Rectangle 7535"/>
                <p:cNvSpPr>
                  <a:spLocks noChangeArrowheads="1"/>
                </p:cNvSpPr>
                <p:nvPr/>
              </p:nvSpPr>
              <p:spPr bwMode="auto">
                <a:xfrm>
                  <a:off x="2046" y="2010"/>
                  <a:ext cx="11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7" name="Rectangle 7534"/>
                <p:cNvSpPr>
                  <a:spLocks noChangeArrowheads="1"/>
                </p:cNvSpPr>
                <p:nvPr/>
              </p:nvSpPr>
              <p:spPr bwMode="auto">
                <a:xfrm>
                  <a:off x="2046" y="2007"/>
                  <a:ext cx="11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8" name="Rectangle 7533"/>
                <p:cNvSpPr>
                  <a:spLocks noChangeArrowheads="1"/>
                </p:cNvSpPr>
                <p:nvPr/>
              </p:nvSpPr>
              <p:spPr bwMode="auto">
                <a:xfrm>
                  <a:off x="2046" y="2004"/>
                  <a:ext cx="11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9" name="Rectangle 7532"/>
                <p:cNvSpPr>
                  <a:spLocks noChangeArrowheads="1"/>
                </p:cNvSpPr>
                <p:nvPr/>
              </p:nvSpPr>
              <p:spPr bwMode="auto">
                <a:xfrm>
                  <a:off x="2046" y="2001"/>
                  <a:ext cx="11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0" name="Rectangle 7531"/>
                <p:cNvSpPr>
                  <a:spLocks noChangeArrowheads="1"/>
                </p:cNvSpPr>
                <p:nvPr/>
              </p:nvSpPr>
              <p:spPr bwMode="auto">
                <a:xfrm>
                  <a:off x="2046" y="1999"/>
                  <a:ext cx="11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1" name="Rectangle 7530"/>
                <p:cNvSpPr>
                  <a:spLocks noChangeArrowheads="1"/>
                </p:cNvSpPr>
                <p:nvPr/>
              </p:nvSpPr>
              <p:spPr bwMode="auto">
                <a:xfrm>
                  <a:off x="2046" y="1996"/>
                  <a:ext cx="11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2" name="Rectangle 7529"/>
                <p:cNvSpPr>
                  <a:spLocks noChangeArrowheads="1"/>
                </p:cNvSpPr>
                <p:nvPr/>
              </p:nvSpPr>
              <p:spPr bwMode="auto">
                <a:xfrm>
                  <a:off x="2046" y="1993"/>
                  <a:ext cx="11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3" name="Rectangle 7528"/>
                <p:cNvSpPr>
                  <a:spLocks noChangeArrowheads="1"/>
                </p:cNvSpPr>
                <p:nvPr/>
              </p:nvSpPr>
              <p:spPr bwMode="auto">
                <a:xfrm>
                  <a:off x="2046" y="1990"/>
                  <a:ext cx="11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4" name="Rectangle 7527"/>
                <p:cNvSpPr>
                  <a:spLocks noChangeArrowheads="1"/>
                </p:cNvSpPr>
                <p:nvPr/>
              </p:nvSpPr>
              <p:spPr bwMode="auto">
                <a:xfrm>
                  <a:off x="2046" y="1988"/>
                  <a:ext cx="11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5" name="Rectangle 7526"/>
                <p:cNvSpPr>
                  <a:spLocks noChangeArrowheads="1"/>
                </p:cNvSpPr>
                <p:nvPr/>
              </p:nvSpPr>
              <p:spPr bwMode="auto">
                <a:xfrm>
                  <a:off x="2046" y="1985"/>
                  <a:ext cx="11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6" name="Rectangle 7525"/>
                <p:cNvSpPr>
                  <a:spLocks noChangeArrowheads="1"/>
                </p:cNvSpPr>
                <p:nvPr/>
              </p:nvSpPr>
              <p:spPr bwMode="auto">
                <a:xfrm>
                  <a:off x="2046" y="1982"/>
                  <a:ext cx="11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7" name="Rectangle 7524"/>
                <p:cNvSpPr>
                  <a:spLocks noChangeArrowheads="1"/>
                </p:cNvSpPr>
                <p:nvPr/>
              </p:nvSpPr>
              <p:spPr bwMode="auto">
                <a:xfrm>
                  <a:off x="2046" y="1979"/>
                  <a:ext cx="11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8" name="Rectangle 7523"/>
                <p:cNvSpPr>
                  <a:spLocks noChangeArrowheads="1"/>
                </p:cNvSpPr>
                <p:nvPr/>
              </p:nvSpPr>
              <p:spPr bwMode="auto">
                <a:xfrm>
                  <a:off x="2046" y="1976"/>
                  <a:ext cx="11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9" name="Rectangle 7522"/>
                <p:cNvSpPr>
                  <a:spLocks noChangeArrowheads="1"/>
                </p:cNvSpPr>
                <p:nvPr/>
              </p:nvSpPr>
              <p:spPr bwMode="auto">
                <a:xfrm>
                  <a:off x="2046" y="1974"/>
                  <a:ext cx="11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0" name="Rectangle 7521"/>
                <p:cNvSpPr>
                  <a:spLocks noChangeArrowheads="1"/>
                </p:cNvSpPr>
                <p:nvPr/>
              </p:nvSpPr>
              <p:spPr bwMode="auto">
                <a:xfrm>
                  <a:off x="2046" y="1971"/>
                  <a:ext cx="11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1" name="Rectangle 7520"/>
                <p:cNvSpPr>
                  <a:spLocks noChangeArrowheads="1"/>
                </p:cNvSpPr>
                <p:nvPr/>
              </p:nvSpPr>
              <p:spPr bwMode="auto">
                <a:xfrm>
                  <a:off x="2046" y="1968"/>
                  <a:ext cx="11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2" name="Rectangle 7519"/>
                <p:cNvSpPr>
                  <a:spLocks noChangeArrowheads="1"/>
                </p:cNvSpPr>
                <p:nvPr/>
              </p:nvSpPr>
              <p:spPr bwMode="auto">
                <a:xfrm>
                  <a:off x="2046" y="1965"/>
                  <a:ext cx="11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3" name="Rectangle 7518"/>
                <p:cNvSpPr>
                  <a:spLocks noChangeArrowheads="1"/>
                </p:cNvSpPr>
                <p:nvPr/>
              </p:nvSpPr>
              <p:spPr bwMode="auto">
                <a:xfrm>
                  <a:off x="2046" y="1962"/>
                  <a:ext cx="11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4" name="Rectangle 7517"/>
                <p:cNvSpPr>
                  <a:spLocks noChangeArrowheads="1"/>
                </p:cNvSpPr>
                <p:nvPr/>
              </p:nvSpPr>
              <p:spPr bwMode="auto">
                <a:xfrm>
                  <a:off x="2046" y="1960"/>
                  <a:ext cx="11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5" name="Rectangle 7516"/>
                <p:cNvSpPr>
                  <a:spLocks noChangeArrowheads="1"/>
                </p:cNvSpPr>
                <p:nvPr/>
              </p:nvSpPr>
              <p:spPr bwMode="auto">
                <a:xfrm>
                  <a:off x="2046" y="1957"/>
                  <a:ext cx="11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6" name="Rectangle 7515"/>
                <p:cNvSpPr>
                  <a:spLocks noChangeArrowheads="1"/>
                </p:cNvSpPr>
                <p:nvPr/>
              </p:nvSpPr>
              <p:spPr bwMode="auto">
                <a:xfrm>
                  <a:off x="2046" y="1954"/>
                  <a:ext cx="11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7" name="Rectangle 7514"/>
                <p:cNvSpPr>
                  <a:spLocks noChangeArrowheads="1"/>
                </p:cNvSpPr>
                <p:nvPr/>
              </p:nvSpPr>
              <p:spPr bwMode="auto">
                <a:xfrm>
                  <a:off x="2046" y="1951"/>
                  <a:ext cx="11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8" name="Rectangle 7513"/>
                <p:cNvSpPr>
                  <a:spLocks noChangeArrowheads="1"/>
                </p:cNvSpPr>
                <p:nvPr/>
              </p:nvSpPr>
              <p:spPr bwMode="auto">
                <a:xfrm>
                  <a:off x="2046" y="1948"/>
                  <a:ext cx="11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9" name="Rectangle 7512"/>
                <p:cNvSpPr>
                  <a:spLocks noChangeArrowheads="1"/>
                </p:cNvSpPr>
                <p:nvPr/>
              </p:nvSpPr>
              <p:spPr bwMode="auto">
                <a:xfrm>
                  <a:off x="2046" y="1946"/>
                  <a:ext cx="11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0" name="Rectangle 7511"/>
                <p:cNvSpPr>
                  <a:spLocks noChangeArrowheads="1"/>
                </p:cNvSpPr>
                <p:nvPr/>
              </p:nvSpPr>
              <p:spPr bwMode="auto">
                <a:xfrm>
                  <a:off x="2046" y="1943"/>
                  <a:ext cx="11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1" name="Rectangle 7510"/>
                <p:cNvSpPr>
                  <a:spLocks noChangeArrowheads="1"/>
                </p:cNvSpPr>
                <p:nvPr/>
              </p:nvSpPr>
              <p:spPr bwMode="auto">
                <a:xfrm>
                  <a:off x="2046" y="1940"/>
                  <a:ext cx="1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2" name="Rectangle 7509"/>
                <p:cNvSpPr>
                  <a:spLocks noChangeArrowheads="1"/>
                </p:cNvSpPr>
                <p:nvPr/>
              </p:nvSpPr>
              <p:spPr bwMode="auto">
                <a:xfrm>
                  <a:off x="2046" y="1937"/>
                  <a:ext cx="11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3" name="Rectangle 7508"/>
                <p:cNvSpPr>
                  <a:spLocks noChangeArrowheads="1"/>
                </p:cNvSpPr>
                <p:nvPr/>
              </p:nvSpPr>
              <p:spPr bwMode="auto">
                <a:xfrm>
                  <a:off x="2046" y="1935"/>
                  <a:ext cx="11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4" name="Rectangle 7507"/>
                <p:cNvSpPr>
                  <a:spLocks noChangeArrowheads="1"/>
                </p:cNvSpPr>
                <p:nvPr/>
              </p:nvSpPr>
              <p:spPr bwMode="auto">
                <a:xfrm>
                  <a:off x="2046" y="1932"/>
                  <a:ext cx="11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5" name="Rectangle 7506"/>
                <p:cNvSpPr>
                  <a:spLocks noChangeArrowheads="1"/>
                </p:cNvSpPr>
                <p:nvPr/>
              </p:nvSpPr>
              <p:spPr bwMode="auto">
                <a:xfrm>
                  <a:off x="2046" y="1929"/>
                  <a:ext cx="11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6" name="Rectangle 7505"/>
                <p:cNvSpPr>
                  <a:spLocks noChangeArrowheads="1"/>
                </p:cNvSpPr>
                <p:nvPr/>
              </p:nvSpPr>
              <p:spPr bwMode="auto">
                <a:xfrm>
                  <a:off x="2046" y="1926"/>
                  <a:ext cx="11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7" name="Rectangle 7504"/>
                <p:cNvSpPr>
                  <a:spLocks noChangeArrowheads="1"/>
                </p:cNvSpPr>
                <p:nvPr/>
              </p:nvSpPr>
              <p:spPr bwMode="auto">
                <a:xfrm>
                  <a:off x="2046" y="1923"/>
                  <a:ext cx="11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8" name="Rectangle 7503"/>
                <p:cNvSpPr>
                  <a:spLocks noChangeArrowheads="1"/>
                </p:cNvSpPr>
                <p:nvPr/>
              </p:nvSpPr>
              <p:spPr bwMode="auto">
                <a:xfrm>
                  <a:off x="2046" y="1921"/>
                  <a:ext cx="11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9" name="Rectangle 7502"/>
                <p:cNvSpPr>
                  <a:spLocks noChangeArrowheads="1"/>
                </p:cNvSpPr>
                <p:nvPr/>
              </p:nvSpPr>
              <p:spPr bwMode="auto">
                <a:xfrm>
                  <a:off x="2046" y="1918"/>
                  <a:ext cx="11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0" name="Rectangle 7501"/>
                <p:cNvSpPr>
                  <a:spLocks noChangeArrowheads="1"/>
                </p:cNvSpPr>
                <p:nvPr/>
              </p:nvSpPr>
              <p:spPr bwMode="auto">
                <a:xfrm>
                  <a:off x="2046" y="1915"/>
                  <a:ext cx="11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1" name="Rectangle 7500"/>
                <p:cNvSpPr>
                  <a:spLocks noChangeArrowheads="1"/>
                </p:cNvSpPr>
                <p:nvPr/>
              </p:nvSpPr>
              <p:spPr bwMode="auto">
                <a:xfrm>
                  <a:off x="2046" y="1912"/>
                  <a:ext cx="11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2" name="Rectangle 7499"/>
                <p:cNvSpPr>
                  <a:spLocks noChangeArrowheads="1"/>
                </p:cNvSpPr>
                <p:nvPr/>
              </p:nvSpPr>
              <p:spPr bwMode="auto">
                <a:xfrm>
                  <a:off x="2046" y="1909"/>
                  <a:ext cx="11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3" name="Rectangle 7498"/>
                <p:cNvSpPr>
                  <a:spLocks noChangeArrowheads="1"/>
                </p:cNvSpPr>
                <p:nvPr/>
              </p:nvSpPr>
              <p:spPr bwMode="auto">
                <a:xfrm>
                  <a:off x="2046" y="1907"/>
                  <a:ext cx="11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4" name="Rectangle 7497"/>
                <p:cNvSpPr>
                  <a:spLocks noChangeArrowheads="1"/>
                </p:cNvSpPr>
                <p:nvPr/>
              </p:nvSpPr>
              <p:spPr bwMode="auto">
                <a:xfrm>
                  <a:off x="2046" y="1904"/>
                  <a:ext cx="11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5" name="Rectangle 7496"/>
                <p:cNvSpPr>
                  <a:spLocks noChangeArrowheads="1"/>
                </p:cNvSpPr>
                <p:nvPr/>
              </p:nvSpPr>
              <p:spPr bwMode="auto">
                <a:xfrm>
                  <a:off x="2046" y="1901"/>
                  <a:ext cx="11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6" name="Rectangle 7495"/>
                <p:cNvSpPr>
                  <a:spLocks noChangeArrowheads="1"/>
                </p:cNvSpPr>
                <p:nvPr/>
              </p:nvSpPr>
              <p:spPr bwMode="auto">
                <a:xfrm>
                  <a:off x="2046" y="1898"/>
                  <a:ext cx="11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7" name="Rectangle 7494"/>
                <p:cNvSpPr>
                  <a:spLocks noChangeArrowheads="1"/>
                </p:cNvSpPr>
                <p:nvPr/>
              </p:nvSpPr>
              <p:spPr bwMode="auto">
                <a:xfrm>
                  <a:off x="2046" y="1896"/>
                  <a:ext cx="11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8" name="Rectangle 7493"/>
                <p:cNvSpPr>
                  <a:spLocks noChangeArrowheads="1"/>
                </p:cNvSpPr>
                <p:nvPr/>
              </p:nvSpPr>
              <p:spPr bwMode="auto">
                <a:xfrm>
                  <a:off x="2046" y="1893"/>
                  <a:ext cx="11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9" name="Rectangle 7492"/>
                <p:cNvSpPr>
                  <a:spLocks noChangeArrowheads="1"/>
                </p:cNvSpPr>
                <p:nvPr/>
              </p:nvSpPr>
              <p:spPr bwMode="auto">
                <a:xfrm>
                  <a:off x="2046" y="1890"/>
                  <a:ext cx="11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0" name="Rectangle 7491"/>
                <p:cNvSpPr>
                  <a:spLocks noChangeArrowheads="1"/>
                </p:cNvSpPr>
                <p:nvPr/>
              </p:nvSpPr>
              <p:spPr bwMode="auto">
                <a:xfrm>
                  <a:off x="2046" y="1887"/>
                  <a:ext cx="11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1" name="Rectangle 7490"/>
                <p:cNvSpPr>
                  <a:spLocks noChangeArrowheads="1"/>
                </p:cNvSpPr>
                <p:nvPr/>
              </p:nvSpPr>
              <p:spPr bwMode="auto">
                <a:xfrm>
                  <a:off x="2046" y="1887"/>
                  <a:ext cx="11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2" name="Rectangle 7489"/>
                <p:cNvSpPr>
                  <a:spLocks noChangeArrowheads="1"/>
                </p:cNvSpPr>
                <p:nvPr/>
              </p:nvSpPr>
              <p:spPr bwMode="auto">
                <a:xfrm>
                  <a:off x="2046" y="1884"/>
                  <a:ext cx="11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3" name="Rectangle 7488"/>
                <p:cNvSpPr>
                  <a:spLocks noChangeArrowheads="1"/>
                </p:cNvSpPr>
                <p:nvPr/>
              </p:nvSpPr>
              <p:spPr bwMode="auto">
                <a:xfrm>
                  <a:off x="2046" y="1884"/>
                  <a:ext cx="11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4" name="Rectangle 7487"/>
                <p:cNvSpPr>
                  <a:spLocks noChangeArrowheads="1"/>
                </p:cNvSpPr>
                <p:nvPr/>
              </p:nvSpPr>
              <p:spPr bwMode="auto">
                <a:xfrm>
                  <a:off x="2046" y="1884"/>
                  <a:ext cx="11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5" name="Rectangle 7486"/>
                <p:cNvSpPr>
                  <a:spLocks noChangeArrowheads="1"/>
                </p:cNvSpPr>
                <p:nvPr/>
              </p:nvSpPr>
              <p:spPr bwMode="auto">
                <a:xfrm>
                  <a:off x="2046" y="1884"/>
                  <a:ext cx="11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6" name="Rectangle 7485"/>
                <p:cNvSpPr>
                  <a:spLocks noChangeArrowheads="1"/>
                </p:cNvSpPr>
                <p:nvPr/>
              </p:nvSpPr>
              <p:spPr bwMode="auto">
                <a:xfrm>
                  <a:off x="2157" y="2205"/>
                  <a:ext cx="10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7" name="Rectangle 7484"/>
                <p:cNvSpPr>
                  <a:spLocks noChangeArrowheads="1"/>
                </p:cNvSpPr>
                <p:nvPr/>
              </p:nvSpPr>
              <p:spPr bwMode="auto">
                <a:xfrm>
                  <a:off x="2157" y="2202"/>
                  <a:ext cx="10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8" name="Rectangle 7483"/>
                <p:cNvSpPr>
                  <a:spLocks noChangeArrowheads="1"/>
                </p:cNvSpPr>
                <p:nvPr/>
              </p:nvSpPr>
              <p:spPr bwMode="auto">
                <a:xfrm>
                  <a:off x="2157" y="2199"/>
                  <a:ext cx="10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9" name="Rectangle 7482"/>
                <p:cNvSpPr>
                  <a:spLocks noChangeArrowheads="1"/>
                </p:cNvSpPr>
                <p:nvPr/>
              </p:nvSpPr>
              <p:spPr bwMode="auto">
                <a:xfrm>
                  <a:off x="2157" y="2196"/>
                  <a:ext cx="10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0" name="Rectangle 7481"/>
                <p:cNvSpPr>
                  <a:spLocks noChangeArrowheads="1"/>
                </p:cNvSpPr>
                <p:nvPr/>
              </p:nvSpPr>
              <p:spPr bwMode="auto">
                <a:xfrm>
                  <a:off x="2157" y="2194"/>
                  <a:ext cx="10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1" name="Rectangle 7480"/>
                <p:cNvSpPr>
                  <a:spLocks noChangeArrowheads="1"/>
                </p:cNvSpPr>
                <p:nvPr/>
              </p:nvSpPr>
              <p:spPr bwMode="auto">
                <a:xfrm>
                  <a:off x="2157" y="2191"/>
                  <a:ext cx="10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2" name="Rectangle 7479"/>
                <p:cNvSpPr>
                  <a:spLocks noChangeArrowheads="1"/>
                </p:cNvSpPr>
                <p:nvPr/>
              </p:nvSpPr>
              <p:spPr bwMode="auto">
                <a:xfrm>
                  <a:off x="2157" y="2188"/>
                  <a:ext cx="10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3" name="Rectangle 7478"/>
                <p:cNvSpPr>
                  <a:spLocks noChangeArrowheads="1"/>
                </p:cNvSpPr>
                <p:nvPr/>
              </p:nvSpPr>
              <p:spPr bwMode="auto">
                <a:xfrm>
                  <a:off x="2157" y="2185"/>
                  <a:ext cx="10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4" name="Rectangle 7477"/>
                <p:cNvSpPr>
                  <a:spLocks noChangeArrowheads="1"/>
                </p:cNvSpPr>
                <p:nvPr/>
              </p:nvSpPr>
              <p:spPr bwMode="auto">
                <a:xfrm>
                  <a:off x="2157" y="2183"/>
                  <a:ext cx="10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5" name="Rectangle 7476"/>
                <p:cNvSpPr>
                  <a:spLocks noChangeArrowheads="1"/>
                </p:cNvSpPr>
                <p:nvPr/>
              </p:nvSpPr>
              <p:spPr bwMode="auto">
                <a:xfrm>
                  <a:off x="2157" y="2180"/>
                  <a:ext cx="10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6" name="Rectangle 7475"/>
                <p:cNvSpPr>
                  <a:spLocks noChangeArrowheads="1"/>
                </p:cNvSpPr>
                <p:nvPr/>
              </p:nvSpPr>
              <p:spPr bwMode="auto">
                <a:xfrm>
                  <a:off x="2157" y="2177"/>
                  <a:ext cx="10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7" name="Rectangle 7474"/>
                <p:cNvSpPr>
                  <a:spLocks noChangeArrowheads="1"/>
                </p:cNvSpPr>
                <p:nvPr/>
              </p:nvSpPr>
              <p:spPr bwMode="auto">
                <a:xfrm>
                  <a:off x="2157" y="2174"/>
                  <a:ext cx="10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8" name="Rectangle 7473"/>
                <p:cNvSpPr>
                  <a:spLocks noChangeArrowheads="1"/>
                </p:cNvSpPr>
                <p:nvPr/>
              </p:nvSpPr>
              <p:spPr bwMode="auto">
                <a:xfrm>
                  <a:off x="2157" y="2171"/>
                  <a:ext cx="10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9" name="Rectangle 7472"/>
                <p:cNvSpPr>
                  <a:spLocks noChangeArrowheads="1"/>
                </p:cNvSpPr>
                <p:nvPr/>
              </p:nvSpPr>
              <p:spPr bwMode="auto">
                <a:xfrm>
                  <a:off x="2157" y="2169"/>
                  <a:ext cx="10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0" name="Rectangle 7471"/>
                <p:cNvSpPr>
                  <a:spLocks noChangeArrowheads="1"/>
                </p:cNvSpPr>
                <p:nvPr/>
              </p:nvSpPr>
              <p:spPr bwMode="auto">
                <a:xfrm>
                  <a:off x="2157" y="2166"/>
                  <a:ext cx="10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1" name="Rectangle 7470"/>
                <p:cNvSpPr>
                  <a:spLocks noChangeArrowheads="1"/>
                </p:cNvSpPr>
                <p:nvPr/>
              </p:nvSpPr>
              <p:spPr bwMode="auto">
                <a:xfrm>
                  <a:off x="2157" y="2163"/>
                  <a:ext cx="10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2" name="Rectangle 7469"/>
                <p:cNvSpPr>
                  <a:spLocks noChangeArrowheads="1"/>
                </p:cNvSpPr>
                <p:nvPr/>
              </p:nvSpPr>
              <p:spPr bwMode="auto">
                <a:xfrm>
                  <a:off x="2157" y="2160"/>
                  <a:ext cx="10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3" name="Rectangle 7468"/>
                <p:cNvSpPr>
                  <a:spLocks noChangeArrowheads="1"/>
                </p:cNvSpPr>
                <p:nvPr/>
              </p:nvSpPr>
              <p:spPr bwMode="auto">
                <a:xfrm>
                  <a:off x="2157" y="2157"/>
                  <a:ext cx="10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4" name="Rectangle 7467"/>
                <p:cNvSpPr>
                  <a:spLocks noChangeArrowheads="1"/>
                </p:cNvSpPr>
                <p:nvPr/>
              </p:nvSpPr>
              <p:spPr bwMode="auto">
                <a:xfrm>
                  <a:off x="2157" y="2155"/>
                  <a:ext cx="10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5" name="Rectangle 7466"/>
                <p:cNvSpPr>
                  <a:spLocks noChangeArrowheads="1"/>
                </p:cNvSpPr>
                <p:nvPr/>
              </p:nvSpPr>
              <p:spPr bwMode="auto">
                <a:xfrm>
                  <a:off x="2157" y="2152"/>
                  <a:ext cx="10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6" name="Rectangle 7465"/>
                <p:cNvSpPr>
                  <a:spLocks noChangeArrowheads="1"/>
                </p:cNvSpPr>
                <p:nvPr/>
              </p:nvSpPr>
              <p:spPr bwMode="auto">
                <a:xfrm>
                  <a:off x="2157" y="2149"/>
                  <a:ext cx="10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7" name="Rectangle 7464"/>
                <p:cNvSpPr>
                  <a:spLocks noChangeArrowheads="1"/>
                </p:cNvSpPr>
                <p:nvPr/>
              </p:nvSpPr>
              <p:spPr bwMode="auto">
                <a:xfrm>
                  <a:off x="2157" y="2146"/>
                  <a:ext cx="10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8" name="Rectangle 7463"/>
                <p:cNvSpPr>
                  <a:spLocks noChangeArrowheads="1"/>
                </p:cNvSpPr>
                <p:nvPr/>
              </p:nvSpPr>
              <p:spPr bwMode="auto">
                <a:xfrm>
                  <a:off x="2157" y="2144"/>
                  <a:ext cx="10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9" name="Rectangle 7462"/>
                <p:cNvSpPr>
                  <a:spLocks noChangeArrowheads="1"/>
                </p:cNvSpPr>
                <p:nvPr/>
              </p:nvSpPr>
              <p:spPr bwMode="auto">
                <a:xfrm>
                  <a:off x="2157" y="2141"/>
                  <a:ext cx="10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0" name="Rectangle 7461"/>
                <p:cNvSpPr>
                  <a:spLocks noChangeArrowheads="1"/>
                </p:cNvSpPr>
                <p:nvPr/>
              </p:nvSpPr>
              <p:spPr bwMode="auto">
                <a:xfrm>
                  <a:off x="2157" y="2138"/>
                  <a:ext cx="10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1" name="Rectangle 7460"/>
                <p:cNvSpPr>
                  <a:spLocks noChangeArrowheads="1"/>
                </p:cNvSpPr>
                <p:nvPr/>
              </p:nvSpPr>
              <p:spPr bwMode="auto">
                <a:xfrm>
                  <a:off x="2157" y="2135"/>
                  <a:ext cx="10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2" name="Rectangle 7459"/>
                <p:cNvSpPr>
                  <a:spLocks noChangeArrowheads="1"/>
                </p:cNvSpPr>
                <p:nvPr/>
              </p:nvSpPr>
              <p:spPr bwMode="auto">
                <a:xfrm>
                  <a:off x="2157" y="2132"/>
                  <a:ext cx="10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3" name="Rectangle 7458"/>
                <p:cNvSpPr>
                  <a:spLocks noChangeArrowheads="1"/>
                </p:cNvSpPr>
                <p:nvPr/>
              </p:nvSpPr>
              <p:spPr bwMode="auto">
                <a:xfrm>
                  <a:off x="2157" y="2130"/>
                  <a:ext cx="10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4" name="Rectangle 7457"/>
                <p:cNvSpPr>
                  <a:spLocks noChangeArrowheads="1"/>
                </p:cNvSpPr>
                <p:nvPr/>
              </p:nvSpPr>
              <p:spPr bwMode="auto">
                <a:xfrm>
                  <a:off x="2157" y="2127"/>
                  <a:ext cx="10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5" name="Rectangle 7456"/>
                <p:cNvSpPr>
                  <a:spLocks noChangeArrowheads="1"/>
                </p:cNvSpPr>
                <p:nvPr/>
              </p:nvSpPr>
              <p:spPr bwMode="auto">
                <a:xfrm>
                  <a:off x="2157" y="2124"/>
                  <a:ext cx="10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6" name="Rectangle 7455"/>
                <p:cNvSpPr>
                  <a:spLocks noChangeArrowheads="1"/>
                </p:cNvSpPr>
                <p:nvPr/>
              </p:nvSpPr>
              <p:spPr bwMode="auto">
                <a:xfrm>
                  <a:off x="2157" y="2121"/>
                  <a:ext cx="10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7" name="Rectangle 7454"/>
                <p:cNvSpPr>
                  <a:spLocks noChangeArrowheads="1"/>
                </p:cNvSpPr>
                <p:nvPr/>
              </p:nvSpPr>
              <p:spPr bwMode="auto">
                <a:xfrm>
                  <a:off x="2157" y="2118"/>
                  <a:ext cx="10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8" name="Rectangle 7453"/>
                <p:cNvSpPr>
                  <a:spLocks noChangeArrowheads="1"/>
                </p:cNvSpPr>
                <p:nvPr/>
              </p:nvSpPr>
              <p:spPr bwMode="auto">
                <a:xfrm>
                  <a:off x="2157" y="2116"/>
                  <a:ext cx="10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9" name="Rectangle 7452"/>
                <p:cNvSpPr>
                  <a:spLocks noChangeArrowheads="1"/>
                </p:cNvSpPr>
                <p:nvPr/>
              </p:nvSpPr>
              <p:spPr bwMode="auto">
                <a:xfrm>
                  <a:off x="2157" y="2113"/>
                  <a:ext cx="10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0" name="Rectangle 7451"/>
                <p:cNvSpPr>
                  <a:spLocks noChangeArrowheads="1"/>
                </p:cNvSpPr>
                <p:nvPr/>
              </p:nvSpPr>
              <p:spPr bwMode="auto">
                <a:xfrm>
                  <a:off x="2157" y="2110"/>
                  <a:ext cx="10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1" name="Rectangle 7450"/>
                <p:cNvSpPr>
                  <a:spLocks noChangeArrowheads="1"/>
                </p:cNvSpPr>
                <p:nvPr/>
              </p:nvSpPr>
              <p:spPr bwMode="auto">
                <a:xfrm>
                  <a:off x="2157" y="2107"/>
                  <a:ext cx="10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2" name="Rectangle 7449"/>
                <p:cNvSpPr>
                  <a:spLocks noChangeArrowheads="1"/>
                </p:cNvSpPr>
                <p:nvPr/>
              </p:nvSpPr>
              <p:spPr bwMode="auto">
                <a:xfrm>
                  <a:off x="2157" y="2105"/>
                  <a:ext cx="10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3" name="Rectangle 7448"/>
                <p:cNvSpPr>
                  <a:spLocks noChangeArrowheads="1"/>
                </p:cNvSpPr>
                <p:nvPr/>
              </p:nvSpPr>
              <p:spPr bwMode="auto">
                <a:xfrm>
                  <a:off x="2157" y="2102"/>
                  <a:ext cx="10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4" name="Rectangle 7447"/>
                <p:cNvSpPr>
                  <a:spLocks noChangeArrowheads="1"/>
                </p:cNvSpPr>
                <p:nvPr/>
              </p:nvSpPr>
              <p:spPr bwMode="auto">
                <a:xfrm>
                  <a:off x="2157" y="2099"/>
                  <a:ext cx="10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5" name="Rectangle 7446"/>
                <p:cNvSpPr>
                  <a:spLocks noChangeArrowheads="1"/>
                </p:cNvSpPr>
                <p:nvPr/>
              </p:nvSpPr>
              <p:spPr bwMode="auto">
                <a:xfrm>
                  <a:off x="2157" y="2096"/>
                  <a:ext cx="10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6" name="Rectangle 7445"/>
                <p:cNvSpPr>
                  <a:spLocks noChangeArrowheads="1"/>
                </p:cNvSpPr>
                <p:nvPr/>
              </p:nvSpPr>
              <p:spPr bwMode="auto">
                <a:xfrm>
                  <a:off x="2157" y="2093"/>
                  <a:ext cx="10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7" name="Rectangle 7444"/>
                <p:cNvSpPr>
                  <a:spLocks noChangeArrowheads="1"/>
                </p:cNvSpPr>
                <p:nvPr/>
              </p:nvSpPr>
              <p:spPr bwMode="auto">
                <a:xfrm>
                  <a:off x="2157" y="2091"/>
                  <a:ext cx="10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8" name="Rectangle 7443"/>
                <p:cNvSpPr>
                  <a:spLocks noChangeArrowheads="1"/>
                </p:cNvSpPr>
                <p:nvPr/>
              </p:nvSpPr>
              <p:spPr bwMode="auto">
                <a:xfrm>
                  <a:off x="2157" y="2088"/>
                  <a:ext cx="10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9" name="Rectangle 7442"/>
                <p:cNvSpPr>
                  <a:spLocks noChangeArrowheads="1"/>
                </p:cNvSpPr>
                <p:nvPr/>
              </p:nvSpPr>
              <p:spPr bwMode="auto">
                <a:xfrm>
                  <a:off x="2157" y="2085"/>
                  <a:ext cx="10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0" name="Rectangle 7441"/>
                <p:cNvSpPr>
                  <a:spLocks noChangeArrowheads="1"/>
                </p:cNvSpPr>
                <p:nvPr/>
              </p:nvSpPr>
              <p:spPr bwMode="auto">
                <a:xfrm>
                  <a:off x="2157" y="2082"/>
                  <a:ext cx="10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1" name="Rectangle 7440"/>
                <p:cNvSpPr>
                  <a:spLocks noChangeArrowheads="1"/>
                </p:cNvSpPr>
                <p:nvPr/>
              </p:nvSpPr>
              <p:spPr bwMode="auto">
                <a:xfrm>
                  <a:off x="2157" y="2079"/>
                  <a:ext cx="10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2" name="Rectangle 7439"/>
                <p:cNvSpPr>
                  <a:spLocks noChangeArrowheads="1"/>
                </p:cNvSpPr>
                <p:nvPr/>
              </p:nvSpPr>
              <p:spPr bwMode="auto">
                <a:xfrm>
                  <a:off x="2157" y="2077"/>
                  <a:ext cx="10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3" name="Rectangle 7438"/>
                <p:cNvSpPr>
                  <a:spLocks noChangeArrowheads="1"/>
                </p:cNvSpPr>
                <p:nvPr/>
              </p:nvSpPr>
              <p:spPr bwMode="auto">
                <a:xfrm>
                  <a:off x="2157" y="2074"/>
                  <a:ext cx="10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4" name="Rectangle 7437"/>
                <p:cNvSpPr>
                  <a:spLocks noChangeArrowheads="1"/>
                </p:cNvSpPr>
                <p:nvPr/>
              </p:nvSpPr>
              <p:spPr bwMode="auto">
                <a:xfrm>
                  <a:off x="2157" y="2071"/>
                  <a:ext cx="10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5" name="Rectangle 7436"/>
                <p:cNvSpPr>
                  <a:spLocks noChangeArrowheads="1"/>
                </p:cNvSpPr>
                <p:nvPr/>
              </p:nvSpPr>
              <p:spPr bwMode="auto">
                <a:xfrm>
                  <a:off x="2157" y="2068"/>
                  <a:ext cx="10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6" name="Rectangle 7435"/>
                <p:cNvSpPr>
                  <a:spLocks noChangeArrowheads="1"/>
                </p:cNvSpPr>
                <p:nvPr/>
              </p:nvSpPr>
              <p:spPr bwMode="auto">
                <a:xfrm>
                  <a:off x="2157" y="2066"/>
                  <a:ext cx="10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7" name="Rectangle 7434"/>
                <p:cNvSpPr>
                  <a:spLocks noChangeArrowheads="1"/>
                </p:cNvSpPr>
                <p:nvPr/>
              </p:nvSpPr>
              <p:spPr bwMode="auto">
                <a:xfrm>
                  <a:off x="2157" y="2063"/>
                  <a:ext cx="10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8" name="Rectangle 7433"/>
                <p:cNvSpPr>
                  <a:spLocks noChangeArrowheads="1"/>
                </p:cNvSpPr>
                <p:nvPr/>
              </p:nvSpPr>
              <p:spPr bwMode="auto">
                <a:xfrm>
                  <a:off x="2157" y="2060"/>
                  <a:ext cx="10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9" name="Rectangle 7432"/>
                <p:cNvSpPr>
                  <a:spLocks noChangeArrowheads="1"/>
                </p:cNvSpPr>
                <p:nvPr/>
              </p:nvSpPr>
              <p:spPr bwMode="auto">
                <a:xfrm>
                  <a:off x="2157" y="2057"/>
                  <a:ext cx="10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0" name="Rectangle 7431"/>
                <p:cNvSpPr>
                  <a:spLocks noChangeArrowheads="1"/>
                </p:cNvSpPr>
                <p:nvPr/>
              </p:nvSpPr>
              <p:spPr bwMode="auto">
                <a:xfrm>
                  <a:off x="2157" y="2054"/>
                  <a:ext cx="10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1" name="Rectangle 7430"/>
                <p:cNvSpPr>
                  <a:spLocks noChangeArrowheads="1"/>
                </p:cNvSpPr>
                <p:nvPr/>
              </p:nvSpPr>
              <p:spPr bwMode="auto">
                <a:xfrm>
                  <a:off x="2157" y="2052"/>
                  <a:ext cx="10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2" name="Rectangle 7429"/>
                <p:cNvSpPr>
                  <a:spLocks noChangeArrowheads="1"/>
                </p:cNvSpPr>
                <p:nvPr/>
              </p:nvSpPr>
              <p:spPr bwMode="auto">
                <a:xfrm>
                  <a:off x="2157" y="2049"/>
                  <a:ext cx="10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3" name="Rectangle 7428"/>
                <p:cNvSpPr>
                  <a:spLocks noChangeArrowheads="1"/>
                </p:cNvSpPr>
                <p:nvPr/>
              </p:nvSpPr>
              <p:spPr bwMode="auto">
                <a:xfrm>
                  <a:off x="2157" y="2046"/>
                  <a:ext cx="10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4" name="Rectangle 7427"/>
                <p:cNvSpPr>
                  <a:spLocks noChangeArrowheads="1"/>
                </p:cNvSpPr>
                <p:nvPr/>
              </p:nvSpPr>
              <p:spPr bwMode="auto">
                <a:xfrm>
                  <a:off x="2157" y="2043"/>
                  <a:ext cx="10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5" name="Rectangle 7426"/>
                <p:cNvSpPr>
                  <a:spLocks noChangeArrowheads="1"/>
                </p:cNvSpPr>
                <p:nvPr/>
              </p:nvSpPr>
              <p:spPr bwMode="auto">
                <a:xfrm>
                  <a:off x="2157" y="2040"/>
                  <a:ext cx="10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6" name="Rectangle 7425"/>
                <p:cNvSpPr>
                  <a:spLocks noChangeArrowheads="1"/>
                </p:cNvSpPr>
                <p:nvPr/>
              </p:nvSpPr>
              <p:spPr bwMode="auto">
                <a:xfrm>
                  <a:off x="2157" y="2038"/>
                  <a:ext cx="10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7" name="Rectangle 7424"/>
                <p:cNvSpPr>
                  <a:spLocks noChangeArrowheads="1"/>
                </p:cNvSpPr>
                <p:nvPr/>
              </p:nvSpPr>
              <p:spPr bwMode="auto">
                <a:xfrm>
                  <a:off x="2157" y="2035"/>
                  <a:ext cx="10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8" name="Rectangle 7423"/>
                <p:cNvSpPr>
                  <a:spLocks noChangeArrowheads="1"/>
                </p:cNvSpPr>
                <p:nvPr/>
              </p:nvSpPr>
              <p:spPr bwMode="auto">
                <a:xfrm>
                  <a:off x="2157" y="2032"/>
                  <a:ext cx="10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9" name="Rectangle 7422"/>
                <p:cNvSpPr>
                  <a:spLocks noChangeArrowheads="1"/>
                </p:cNvSpPr>
                <p:nvPr/>
              </p:nvSpPr>
              <p:spPr bwMode="auto">
                <a:xfrm>
                  <a:off x="2157" y="2029"/>
                  <a:ext cx="10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0" name="Rectangle 7421"/>
                <p:cNvSpPr>
                  <a:spLocks noChangeArrowheads="1"/>
                </p:cNvSpPr>
                <p:nvPr/>
              </p:nvSpPr>
              <p:spPr bwMode="auto">
                <a:xfrm>
                  <a:off x="2157" y="2027"/>
                  <a:ext cx="10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7219"/>
              <p:cNvGrpSpPr>
                <a:grpSpLocks/>
              </p:cNvGrpSpPr>
              <p:nvPr/>
            </p:nvGrpSpPr>
            <p:grpSpPr bwMode="auto">
              <a:xfrm>
                <a:off x="4257" y="4233"/>
                <a:ext cx="519" cy="689"/>
                <a:chOff x="2157" y="1884"/>
                <a:chExt cx="230" cy="324"/>
              </a:xfrm>
            </p:grpSpPr>
            <p:sp>
              <p:nvSpPr>
                <p:cNvPr id="2321" name="Rectangle 7419"/>
                <p:cNvSpPr>
                  <a:spLocks noChangeArrowheads="1"/>
                </p:cNvSpPr>
                <p:nvPr/>
              </p:nvSpPr>
              <p:spPr bwMode="auto">
                <a:xfrm>
                  <a:off x="2157" y="2024"/>
                  <a:ext cx="10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2" name="Rectangle 7418"/>
                <p:cNvSpPr>
                  <a:spLocks noChangeArrowheads="1"/>
                </p:cNvSpPr>
                <p:nvPr/>
              </p:nvSpPr>
              <p:spPr bwMode="auto">
                <a:xfrm>
                  <a:off x="2157" y="2021"/>
                  <a:ext cx="10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3" name="Rectangle 7417"/>
                <p:cNvSpPr>
                  <a:spLocks noChangeArrowheads="1"/>
                </p:cNvSpPr>
                <p:nvPr/>
              </p:nvSpPr>
              <p:spPr bwMode="auto">
                <a:xfrm>
                  <a:off x="2157" y="2018"/>
                  <a:ext cx="10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4" name="Rectangle 7416"/>
                <p:cNvSpPr>
                  <a:spLocks noChangeArrowheads="1"/>
                </p:cNvSpPr>
                <p:nvPr/>
              </p:nvSpPr>
              <p:spPr bwMode="auto">
                <a:xfrm>
                  <a:off x="2157" y="2015"/>
                  <a:ext cx="10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5" name="Rectangle 7415"/>
                <p:cNvSpPr>
                  <a:spLocks noChangeArrowheads="1"/>
                </p:cNvSpPr>
                <p:nvPr/>
              </p:nvSpPr>
              <p:spPr bwMode="auto">
                <a:xfrm>
                  <a:off x="2157" y="2013"/>
                  <a:ext cx="10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6" name="Rectangle 7414"/>
                <p:cNvSpPr>
                  <a:spLocks noChangeArrowheads="1"/>
                </p:cNvSpPr>
                <p:nvPr/>
              </p:nvSpPr>
              <p:spPr bwMode="auto">
                <a:xfrm>
                  <a:off x="2157" y="2010"/>
                  <a:ext cx="10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7" name="Rectangle 7413"/>
                <p:cNvSpPr>
                  <a:spLocks noChangeArrowheads="1"/>
                </p:cNvSpPr>
                <p:nvPr/>
              </p:nvSpPr>
              <p:spPr bwMode="auto">
                <a:xfrm>
                  <a:off x="2157" y="2007"/>
                  <a:ext cx="10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8" name="Rectangle 7412"/>
                <p:cNvSpPr>
                  <a:spLocks noChangeArrowheads="1"/>
                </p:cNvSpPr>
                <p:nvPr/>
              </p:nvSpPr>
              <p:spPr bwMode="auto">
                <a:xfrm>
                  <a:off x="2157" y="2004"/>
                  <a:ext cx="10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9" name="Rectangle 7411"/>
                <p:cNvSpPr>
                  <a:spLocks noChangeArrowheads="1"/>
                </p:cNvSpPr>
                <p:nvPr/>
              </p:nvSpPr>
              <p:spPr bwMode="auto">
                <a:xfrm>
                  <a:off x="2157" y="2001"/>
                  <a:ext cx="10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0" name="Rectangle 7410"/>
                <p:cNvSpPr>
                  <a:spLocks noChangeArrowheads="1"/>
                </p:cNvSpPr>
                <p:nvPr/>
              </p:nvSpPr>
              <p:spPr bwMode="auto">
                <a:xfrm>
                  <a:off x="2157" y="1999"/>
                  <a:ext cx="10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1" name="Rectangle 7409"/>
                <p:cNvSpPr>
                  <a:spLocks noChangeArrowheads="1"/>
                </p:cNvSpPr>
                <p:nvPr/>
              </p:nvSpPr>
              <p:spPr bwMode="auto">
                <a:xfrm>
                  <a:off x="2157" y="1996"/>
                  <a:ext cx="10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2" name="Rectangle 7408"/>
                <p:cNvSpPr>
                  <a:spLocks noChangeArrowheads="1"/>
                </p:cNvSpPr>
                <p:nvPr/>
              </p:nvSpPr>
              <p:spPr bwMode="auto">
                <a:xfrm>
                  <a:off x="2157" y="1993"/>
                  <a:ext cx="10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3" name="Rectangle 7407"/>
                <p:cNvSpPr>
                  <a:spLocks noChangeArrowheads="1"/>
                </p:cNvSpPr>
                <p:nvPr/>
              </p:nvSpPr>
              <p:spPr bwMode="auto">
                <a:xfrm>
                  <a:off x="2157" y="1990"/>
                  <a:ext cx="10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4" name="Rectangle 7406"/>
                <p:cNvSpPr>
                  <a:spLocks noChangeArrowheads="1"/>
                </p:cNvSpPr>
                <p:nvPr/>
              </p:nvSpPr>
              <p:spPr bwMode="auto">
                <a:xfrm>
                  <a:off x="2157" y="1988"/>
                  <a:ext cx="10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5" name="Rectangle 7405"/>
                <p:cNvSpPr>
                  <a:spLocks noChangeArrowheads="1"/>
                </p:cNvSpPr>
                <p:nvPr/>
              </p:nvSpPr>
              <p:spPr bwMode="auto">
                <a:xfrm>
                  <a:off x="2157" y="1985"/>
                  <a:ext cx="10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6" name="Rectangle 7404"/>
                <p:cNvSpPr>
                  <a:spLocks noChangeArrowheads="1"/>
                </p:cNvSpPr>
                <p:nvPr/>
              </p:nvSpPr>
              <p:spPr bwMode="auto">
                <a:xfrm>
                  <a:off x="2157" y="1982"/>
                  <a:ext cx="10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7" name="Rectangle 7403"/>
                <p:cNvSpPr>
                  <a:spLocks noChangeArrowheads="1"/>
                </p:cNvSpPr>
                <p:nvPr/>
              </p:nvSpPr>
              <p:spPr bwMode="auto">
                <a:xfrm>
                  <a:off x="2157" y="1979"/>
                  <a:ext cx="10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8" name="Rectangle 7402"/>
                <p:cNvSpPr>
                  <a:spLocks noChangeArrowheads="1"/>
                </p:cNvSpPr>
                <p:nvPr/>
              </p:nvSpPr>
              <p:spPr bwMode="auto">
                <a:xfrm>
                  <a:off x="2157" y="1976"/>
                  <a:ext cx="10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9" name="Rectangle 7401"/>
                <p:cNvSpPr>
                  <a:spLocks noChangeArrowheads="1"/>
                </p:cNvSpPr>
                <p:nvPr/>
              </p:nvSpPr>
              <p:spPr bwMode="auto">
                <a:xfrm>
                  <a:off x="2157" y="1974"/>
                  <a:ext cx="10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0" name="Rectangle 7400"/>
                <p:cNvSpPr>
                  <a:spLocks noChangeArrowheads="1"/>
                </p:cNvSpPr>
                <p:nvPr/>
              </p:nvSpPr>
              <p:spPr bwMode="auto">
                <a:xfrm>
                  <a:off x="2157" y="1971"/>
                  <a:ext cx="10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1" name="Rectangle 7399"/>
                <p:cNvSpPr>
                  <a:spLocks noChangeArrowheads="1"/>
                </p:cNvSpPr>
                <p:nvPr/>
              </p:nvSpPr>
              <p:spPr bwMode="auto">
                <a:xfrm>
                  <a:off x="2157" y="1968"/>
                  <a:ext cx="10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2" name="Rectangle 7398"/>
                <p:cNvSpPr>
                  <a:spLocks noChangeArrowheads="1"/>
                </p:cNvSpPr>
                <p:nvPr/>
              </p:nvSpPr>
              <p:spPr bwMode="auto">
                <a:xfrm>
                  <a:off x="2157" y="1965"/>
                  <a:ext cx="10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3" name="Rectangle 7397"/>
                <p:cNvSpPr>
                  <a:spLocks noChangeArrowheads="1"/>
                </p:cNvSpPr>
                <p:nvPr/>
              </p:nvSpPr>
              <p:spPr bwMode="auto">
                <a:xfrm>
                  <a:off x="2157" y="1962"/>
                  <a:ext cx="10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4" name="Rectangle 7396"/>
                <p:cNvSpPr>
                  <a:spLocks noChangeArrowheads="1"/>
                </p:cNvSpPr>
                <p:nvPr/>
              </p:nvSpPr>
              <p:spPr bwMode="auto">
                <a:xfrm>
                  <a:off x="2157" y="1960"/>
                  <a:ext cx="10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5" name="Rectangle 7395"/>
                <p:cNvSpPr>
                  <a:spLocks noChangeArrowheads="1"/>
                </p:cNvSpPr>
                <p:nvPr/>
              </p:nvSpPr>
              <p:spPr bwMode="auto">
                <a:xfrm>
                  <a:off x="2157" y="1957"/>
                  <a:ext cx="10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6" name="Rectangle 7394"/>
                <p:cNvSpPr>
                  <a:spLocks noChangeArrowheads="1"/>
                </p:cNvSpPr>
                <p:nvPr/>
              </p:nvSpPr>
              <p:spPr bwMode="auto">
                <a:xfrm>
                  <a:off x="2157" y="1954"/>
                  <a:ext cx="10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7" name="Rectangle 7393"/>
                <p:cNvSpPr>
                  <a:spLocks noChangeArrowheads="1"/>
                </p:cNvSpPr>
                <p:nvPr/>
              </p:nvSpPr>
              <p:spPr bwMode="auto">
                <a:xfrm>
                  <a:off x="2157" y="1951"/>
                  <a:ext cx="10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8" name="Rectangle 7392"/>
                <p:cNvSpPr>
                  <a:spLocks noChangeArrowheads="1"/>
                </p:cNvSpPr>
                <p:nvPr/>
              </p:nvSpPr>
              <p:spPr bwMode="auto">
                <a:xfrm>
                  <a:off x="2157" y="1948"/>
                  <a:ext cx="10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9" name="Rectangle 7391"/>
                <p:cNvSpPr>
                  <a:spLocks noChangeArrowheads="1"/>
                </p:cNvSpPr>
                <p:nvPr/>
              </p:nvSpPr>
              <p:spPr bwMode="auto">
                <a:xfrm>
                  <a:off x="2157" y="1946"/>
                  <a:ext cx="10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0" name="Rectangle 7390"/>
                <p:cNvSpPr>
                  <a:spLocks noChangeArrowheads="1"/>
                </p:cNvSpPr>
                <p:nvPr/>
              </p:nvSpPr>
              <p:spPr bwMode="auto">
                <a:xfrm>
                  <a:off x="2157" y="1943"/>
                  <a:ext cx="10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1" name="Rectangle 7389"/>
                <p:cNvSpPr>
                  <a:spLocks noChangeArrowheads="1"/>
                </p:cNvSpPr>
                <p:nvPr/>
              </p:nvSpPr>
              <p:spPr bwMode="auto">
                <a:xfrm>
                  <a:off x="2157" y="1940"/>
                  <a:ext cx="10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2" name="Rectangle 7388"/>
                <p:cNvSpPr>
                  <a:spLocks noChangeArrowheads="1"/>
                </p:cNvSpPr>
                <p:nvPr/>
              </p:nvSpPr>
              <p:spPr bwMode="auto">
                <a:xfrm>
                  <a:off x="2157" y="1937"/>
                  <a:ext cx="10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3" name="Rectangle 7387"/>
                <p:cNvSpPr>
                  <a:spLocks noChangeArrowheads="1"/>
                </p:cNvSpPr>
                <p:nvPr/>
              </p:nvSpPr>
              <p:spPr bwMode="auto">
                <a:xfrm>
                  <a:off x="2157" y="1935"/>
                  <a:ext cx="10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4" name="Rectangle 7386"/>
                <p:cNvSpPr>
                  <a:spLocks noChangeArrowheads="1"/>
                </p:cNvSpPr>
                <p:nvPr/>
              </p:nvSpPr>
              <p:spPr bwMode="auto">
                <a:xfrm>
                  <a:off x="2157" y="1932"/>
                  <a:ext cx="10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5" name="Rectangle 7385"/>
                <p:cNvSpPr>
                  <a:spLocks noChangeArrowheads="1"/>
                </p:cNvSpPr>
                <p:nvPr/>
              </p:nvSpPr>
              <p:spPr bwMode="auto">
                <a:xfrm>
                  <a:off x="2157" y="1929"/>
                  <a:ext cx="10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6" name="Rectangle 7384"/>
                <p:cNvSpPr>
                  <a:spLocks noChangeArrowheads="1"/>
                </p:cNvSpPr>
                <p:nvPr/>
              </p:nvSpPr>
              <p:spPr bwMode="auto">
                <a:xfrm>
                  <a:off x="2157" y="1926"/>
                  <a:ext cx="10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7" name="Rectangle 7383"/>
                <p:cNvSpPr>
                  <a:spLocks noChangeArrowheads="1"/>
                </p:cNvSpPr>
                <p:nvPr/>
              </p:nvSpPr>
              <p:spPr bwMode="auto">
                <a:xfrm>
                  <a:off x="2157" y="1923"/>
                  <a:ext cx="10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8" name="Rectangle 7382"/>
                <p:cNvSpPr>
                  <a:spLocks noChangeArrowheads="1"/>
                </p:cNvSpPr>
                <p:nvPr/>
              </p:nvSpPr>
              <p:spPr bwMode="auto">
                <a:xfrm>
                  <a:off x="2157" y="1921"/>
                  <a:ext cx="10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9" name="Rectangle 7381"/>
                <p:cNvSpPr>
                  <a:spLocks noChangeArrowheads="1"/>
                </p:cNvSpPr>
                <p:nvPr/>
              </p:nvSpPr>
              <p:spPr bwMode="auto">
                <a:xfrm>
                  <a:off x="2157" y="1918"/>
                  <a:ext cx="10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0" name="Rectangle 7380"/>
                <p:cNvSpPr>
                  <a:spLocks noChangeArrowheads="1"/>
                </p:cNvSpPr>
                <p:nvPr/>
              </p:nvSpPr>
              <p:spPr bwMode="auto">
                <a:xfrm>
                  <a:off x="2157" y="1915"/>
                  <a:ext cx="10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1" name="Rectangle 7379"/>
                <p:cNvSpPr>
                  <a:spLocks noChangeArrowheads="1"/>
                </p:cNvSpPr>
                <p:nvPr/>
              </p:nvSpPr>
              <p:spPr bwMode="auto">
                <a:xfrm>
                  <a:off x="2157" y="1912"/>
                  <a:ext cx="10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2" name="Rectangle 7378"/>
                <p:cNvSpPr>
                  <a:spLocks noChangeArrowheads="1"/>
                </p:cNvSpPr>
                <p:nvPr/>
              </p:nvSpPr>
              <p:spPr bwMode="auto">
                <a:xfrm>
                  <a:off x="2157" y="1909"/>
                  <a:ext cx="10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3" name="Rectangle 7377"/>
                <p:cNvSpPr>
                  <a:spLocks noChangeArrowheads="1"/>
                </p:cNvSpPr>
                <p:nvPr/>
              </p:nvSpPr>
              <p:spPr bwMode="auto">
                <a:xfrm>
                  <a:off x="2157" y="1907"/>
                  <a:ext cx="10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4" name="Rectangle 7376"/>
                <p:cNvSpPr>
                  <a:spLocks noChangeArrowheads="1"/>
                </p:cNvSpPr>
                <p:nvPr/>
              </p:nvSpPr>
              <p:spPr bwMode="auto">
                <a:xfrm>
                  <a:off x="2157" y="1904"/>
                  <a:ext cx="10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5" name="Rectangle 7375"/>
                <p:cNvSpPr>
                  <a:spLocks noChangeArrowheads="1"/>
                </p:cNvSpPr>
                <p:nvPr/>
              </p:nvSpPr>
              <p:spPr bwMode="auto">
                <a:xfrm>
                  <a:off x="2157" y="1901"/>
                  <a:ext cx="10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6" name="Rectangle 7374"/>
                <p:cNvSpPr>
                  <a:spLocks noChangeArrowheads="1"/>
                </p:cNvSpPr>
                <p:nvPr/>
              </p:nvSpPr>
              <p:spPr bwMode="auto">
                <a:xfrm>
                  <a:off x="2157" y="1898"/>
                  <a:ext cx="10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7" name="Rectangle 7373"/>
                <p:cNvSpPr>
                  <a:spLocks noChangeArrowheads="1"/>
                </p:cNvSpPr>
                <p:nvPr/>
              </p:nvSpPr>
              <p:spPr bwMode="auto">
                <a:xfrm>
                  <a:off x="2157" y="1896"/>
                  <a:ext cx="10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8" name="Rectangle 7372"/>
                <p:cNvSpPr>
                  <a:spLocks noChangeArrowheads="1"/>
                </p:cNvSpPr>
                <p:nvPr/>
              </p:nvSpPr>
              <p:spPr bwMode="auto">
                <a:xfrm>
                  <a:off x="2157" y="1893"/>
                  <a:ext cx="10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9" name="Rectangle 7371"/>
                <p:cNvSpPr>
                  <a:spLocks noChangeArrowheads="1"/>
                </p:cNvSpPr>
                <p:nvPr/>
              </p:nvSpPr>
              <p:spPr bwMode="auto">
                <a:xfrm>
                  <a:off x="2157" y="1890"/>
                  <a:ext cx="10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0" name="Rectangle 7370"/>
                <p:cNvSpPr>
                  <a:spLocks noChangeArrowheads="1"/>
                </p:cNvSpPr>
                <p:nvPr/>
              </p:nvSpPr>
              <p:spPr bwMode="auto">
                <a:xfrm>
                  <a:off x="2157" y="1887"/>
                  <a:ext cx="10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1" name="Rectangle 7369"/>
                <p:cNvSpPr>
                  <a:spLocks noChangeArrowheads="1"/>
                </p:cNvSpPr>
                <p:nvPr/>
              </p:nvSpPr>
              <p:spPr bwMode="auto">
                <a:xfrm>
                  <a:off x="2157" y="1887"/>
                  <a:ext cx="10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2" name="Rectangle 7368"/>
                <p:cNvSpPr>
                  <a:spLocks noChangeArrowheads="1"/>
                </p:cNvSpPr>
                <p:nvPr/>
              </p:nvSpPr>
              <p:spPr bwMode="auto">
                <a:xfrm>
                  <a:off x="2157" y="1884"/>
                  <a:ext cx="10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3" name="Rectangle 7367"/>
                <p:cNvSpPr>
                  <a:spLocks noChangeArrowheads="1"/>
                </p:cNvSpPr>
                <p:nvPr/>
              </p:nvSpPr>
              <p:spPr bwMode="auto">
                <a:xfrm>
                  <a:off x="2157" y="1884"/>
                  <a:ext cx="10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4" name="Rectangle 7366"/>
                <p:cNvSpPr>
                  <a:spLocks noChangeArrowheads="1"/>
                </p:cNvSpPr>
                <p:nvPr/>
              </p:nvSpPr>
              <p:spPr bwMode="auto">
                <a:xfrm>
                  <a:off x="2157" y="1884"/>
                  <a:ext cx="10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5" name="Rectangle 7365"/>
                <p:cNvSpPr>
                  <a:spLocks noChangeArrowheads="1"/>
                </p:cNvSpPr>
                <p:nvPr/>
              </p:nvSpPr>
              <p:spPr bwMode="auto">
                <a:xfrm>
                  <a:off x="2157" y="1884"/>
                  <a:ext cx="10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6" name="Rectangle 7364"/>
                <p:cNvSpPr>
                  <a:spLocks noChangeArrowheads="1"/>
                </p:cNvSpPr>
                <p:nvPr/>
              </p:nvSpPr>
              <p:spPr bwMode="auto">
                <a:xfrm>
                  <a:off x="2267" y="2205"/>
                  <a:ext cx="10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7" name="Rectangle 7363"/>
                <p:cNvSpPr>
                  <a:spLocks noChangeArrowheads="1"/>
                </p:cNvSpPr>
                <p:nvPr/>
              </p:nvSpPr>
              <p:spPr bwMode="auto">
                <a:xfrm>
                  <a:off x="2267" y="2202"/>
                  <a:ext cx="10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8" name="Rectangle 7362"/>
                <p:cNvSpPr>
                  <a:spLocks noChangeArrowheads="1"/>
                </p:cNvSpPr>
                <p:nvPr/>
              </p:nvSpPr>
              <p:spPr bwMode="auto">
                <a:xfrm>
                  <a:off x="2267" y="2199"/>
                  <a:ext cx="10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9" name="Rectangle 7361"/>
                <p:cNvSpPr>
                  <a:spLocks noChangeArrowheads="1"/>
                </p:cNvSpPr>
                <p:nvPr/>
              </p:nvSpPr>
              <p:spPr bwMode="auto">
                <a:xfrm>
                  <a:off x="2267" y="2196"/>
                  <a:ext cx="10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0" name="Rectangle 7360"/>
                <p:cNvSpPr>
                  <a:spLocks noChangeArrowheads="1"/>
                </p:cNvSpPr>
                <p:nvPr/>
              </p:nvSpPr>
              <p:spPr bwMode="auto">
                <a:xfrm>
                  <a:off x="2267" y="2194"/>
                  <a:ext cx="10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1" name="Rectangle 7359"/>
                <p:cNvSpPr>
                  <a:spLocks noChangeArrowheads="1"/>
                </p:cNvSpPr>
                <p:nvPr/>
              </p:nvSpPr>
              <p:spPr bwMode="auto">
                <a:xfrm>
                  <a:off x="2267" y="2191"/>
                  <a:ext cx="10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2" name="Rectangle 7358"/>
                <p:cNvSpPr>
                  <a:spLocks noChangeArrowheads="1"/>
                </p:cNvSpPr>
                <p:nvPr/>
              </p:nvSpPr>
              <p:spPr bwMode="auto">
                <a:xfrm>
                  <a:off x="2267" y="2188"/>
                  <a:ext cx="10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3" name="Rectangle 7357"/>
                <p:cNvSpPr>
                  <a:spLocks noChangeArrowheads="1"/>
                </p:cNvSpPr>
                <p:nvPr/>
              </p:nvSpPr>
              <p:spPr bwMode="auto">
                <a:xfrm>
                  <a:off x="2267" y="2185"/>
                  <a:ext cx="10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4" name="Rectangle 7356"/>
                <p:cNvSpPr>
                  <a:spLocks noChangeArrowheads="1"/>
                </p:cNvSpPr>
                <p:nvPr/>
              </p:nvSpPr>
              <p:spPr bwMode="auto">
                <a:xfrm>
                  <a:off x="2267" y="2183"/>
                  <a:ext cx="10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5" name="Rectangle 7355"/>
                <p:cNvSpPr>
                  <a:spLocks noChangeArrowheads="1"/>
                </p:cNvSpPr>
                <p:nvPr/>
              </p:nvSpPr>
              <p:spPr bwMode="auto">
                <a:xfrm>
                  <a:off x="2267" y="2180"/>
                  <a:ext cx="10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6" name="Rectangle 7354"/>
                <p:cNvSpPr>
                  <a:spLocks noChangeArrowheads="1"/>
                </p:cNvSpPr>
                <p:nvPr/>
              </p:nvSpPr>
              <p:spPr bwMode="auto">
                <a:xfrm>
                  <a:off x="2267" y="2177"/>
                  <a:ext cx="10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7" name="Rectangle 7353"/>
                <p:cNvSpPr>
                  <a:spLocks noChangeArrowheads="1"/>
                </p:cNvSpPr>
                <p:nvPr/>
              </p:nvSpPr>
              <p:spPr bwMode="auto">
                <a:xfrm>
                  <a:off x="2267" y="2174"/>
                  <a:ext cx="10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8" name="Rectangle 7352"/>
                <p:cNvSpPr>
                  <a:spLocks noChangeArrowheads="1"/>
                </p:cNvSpPr>
                <p:nvPr/>
              </p:nvSpPr>
              <p:spPr bwMode="auto">
                <a:xfrm>
                  <a:off x="2267" y="2171"/>
                  <a:ext cx="10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9" name="Rectangle 7351"/>
                <p:cNvSpPr>
                  <a:spLocks noChangeArrowheads="1"/>
                </p:cNvSpPr>
                <p:nvPr/>
              </p:nvSpPr>
              <p:spPr bwMode="auto">
                <a:xfrm>
                  <a:off x="2267" y="2169"/>
                  <a:ext cx="10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0" name="Rectangle 7350"/>
                <p:cNvSpPr>
                  <a:spLocks noChangeArrowheads="1"/>
                </p:cNvSpPr>
                <p:nvPr/>
              </p:nvSpPr>
              <p:spPr bwMode="auto">
                <a:xfrm>
                  <a:off x="2267" y="2166"/>
                  <a:ext cx="10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1" name="Rectangle 7349"/>
                <p:cNvSpPr>
                  <a:spLocks noChangeArrowheads="1"/>
                </p:cNvSpPr>
                <p:nvPr/>
              </p:nvSpPr>
              <p:spPr bwMode="auto">
                <a:xfrm>
                  <a:off x="2267" y="2163"/>
                  <a:ext cx="10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2" name="Rectangle 7348"/>
                <p:cNvSpPr>
                  <a:spLocks noChangeArrowheads="1"/>
                </p:cNvSpPr>
                <p:nvPr/>
              </p:nvSpPr>
              <p:spPr bwMode="auto">
                <a:xfrm>
                  <a:off x="2267" y="2160"/>
                  <a:ext cx="10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3" name="Rectangle 7347"/>
                <p:cNvSpPr>
                  <a:spLocks noChangeArrowheads="1"/>
                </p:cNvSpPr>
                <p:nvPr/>
              </p:nvSpPr>
              <p:spPr bwMode="auto">
                <a:xfrm>
                  <a:off x="2267" y="2157"/>
                  <a:ext cx="10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4" name="Rectangle 7346"/>
                <p:cNvSpPr>
                  <a:spLocks noChangeArrowheads="1"/>
                </p:cNvSpPr>
                <p:nvPr/>
              </p:nvSpPr>
              <p:spPr bwMode="auto">
                <a:xfrm>
                  <a:off x="2267" y="2155"/>
                  <a:ext cx="10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5" name="Rectangle 7345"/>
                <p:cNvSpPr>
                  <a:spLocks noChangeArrowheads="1"/>
                </p:cNvSpPr>
                <p:nvPr/>
              </p:nvSpPr>
              <p:spPr bwMode="auto">
                <a:xfrm>
                  <a:off x="2267" y="2152"/>
                  <a:ext cx="10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6" name="Rectangle 7344"/>
                <p:cNvSpPr>
                  <a:spLocks noChangeArrowheads="1"/>
                </p:cNvSpPr>
                <p:nvPr/>
              </p:nvSpPr>
              <p:spPr bwMode="auto">
                <a:xfrm>
                  <a:off x="2267" y="2149"/>
                  <a:ext cx="10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7" name="Rectangle 7343"/>
                <p:cNvSpPr>
                  <a:spLocks noChangeArrowheads="1"/>
                </p:cNvSpPr>
                <p:nvPr/>
              </p:nvSpPr>
              <p:spPr bwMode="auto">
                <a:xfrm>
                  <a:off x="2267" y="2146"/>
                  <a:ext cx="10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8" name="Rectangle 7342"/>
                <p:cNvSpPr>
                  <a:spLocks noChangeArrowheads="1"/>
                </p:cNvSpPr>
                <p:nvPr/>
              </p:nvSpPr>
              <p:spPr bwMode="auto">
                <a:xfrm>
                  <a:off x="2267" y="2144"/>
                  <a:ext cx="10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9" name="Rectangle 7341"/>
                <p:cNvSpPr>
                  <a:spLocks noChangeArrowheads="1"/>
                </p:cNvSpPr>
                <p:nvPr/>
              </p:nvSpPr>
              <p:spPr bwMode="auto">
                <a:xfrm>
                  <a:off x="2267" y="2141"/>
                  <a:ext cx="10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0" name="Rectangle 7340"/>
                <p:cNvSpPr>
                  <a:spLocks noChangeArrowheads="1"/>
                </p:cNvSpPr>
                <p:nvPr/>
              </p:nvSpPr>
              <p:spPr bwMode="auto">
                <a:xfrm>
                  <a:off x="2267" y="2138"/>
                  <a:ext cx="10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1" name="Rectangle 7339"/>
                <p:cNvSpPr>
                  <a:spLocks noChangeArrowheads="1"/>
                </p:cNvSpPr>
                <p:nvPr/>
              </p:nvSpPr>
              <p:spPr bwMode="auto">
                <a:xfrm>
                  <a:off x="2267" y="2135"/>
                  <a:ext cx="10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2" name="Rectangle 7338"/>
                <p:cNvSpPr>
                  <a:spLocks noChangeArrowheads="1"/>
                </p:cNvSpPr>
                <p:nvPr/>
              </p:nvSpPr>
              <p:spPr bwMode="auto">
                <a:xfrm>
                  <a:off x="2267" y="2132"/>
                  <a:ext cx="10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3" name="Rectangle 7337"/>
                <p:cNvSpPr>
                  <a:spLocks noChangeArrowheads="1"/>
                </p:cNvSpPr>
                <p:nvPr/>
              </p:nvSpPr>
              <p:spPr bwMode="auto">
                <a:xfrm>
                  <a:off x="2267" y="2130"/>
                  <a:ext cx="10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4" name="Rectangle 7336"/>
                <p:cNvSpPr>
                  <a:spLocks noChangeArrowheads="1"/>
                </p:cNvSpPr>
                <p:nvPr/>
              </p:nvSpPr>
              <p:spPr bwMode="auto">
                <a:xfrm>
                  <a:off x="2267" y="2127"/>
                  <a:ext cx="10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5" name="Rectangle 7335"/>
                <p:cNvSpPr>
                  <a:spLocks noChangeArrowheads="1"/>
                </p:cNvSpPr>
                <p:nvPr/>
              </p:nvSpPr>
              <p:spPr bwMode="auto">
                <a:xfrm>
                  <a:off x="2267" y="2124"/>
                  <a:ext cx="10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6" name="Rectangle 7334"/>
                <p:cNvSpPr>
                  <a:spLocks noChangeArrowheads="1"/>
                </p:cNvSpPr>
                <p:nvPr/>
              </p:nvSpPr>
              <p:spPr bwMode="auto">
                <a:xfrm>
                  <a:off x="2267" y="2121"/>
                  <a:ext cx="10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7" name="Rectangle 7333"/>
                <p:cNvSpPr>
                  <a:spLocks noChangeArrowheads="1"/>
                </p:cNvSpPr>
                <p:nvPr/>
              </p:nvSpPr>
              <p:spPr bwMode="auto">
                <a:xfrm>
                  <a:off x="2267" y="2118"/>
                  <a:ext cx="10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8" name="Rectangle 7332"/>
                <p:cNvSpPr>
                  <a:spLocks noChangeArrowheads="1"/>
                </p:cNvSpPr>
                <p:nvPr/>
              </p:nvSpPr>
              <p:spPr bwMode="auto">
                <a:xfrm>
                  <a:off x="2267" y="2116"/>
                  <a:ext cx="10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9" name="Rectangle 7331"/>
                <p:cNvSpPr>
                  <a:spLocks noChangeArrowheads="1"/>
                </p:cNvSpPr>
                <p:nvPr/>
              </p:nvSpPr>
              <p:spPr bwMode="auto">
                <a:xfrm>
                  <a:off x="2267" y="2113"/>
                  <a:ext cx="10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0" name="Rectangle 7330"/>
                <p:cNvSpPr>
                  <a:spLocks noChangeArrowheads="1"/>
                </p:cNvSpPr>
                <p:nvPr/>
              </p:nvSpPr>
              <p:spPr bwMode="auto">
                <a:xfrm>
                  <a:off x="2267" y="2110"/>
                  <a:ext cx="10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1" name="Rectangle 7329"/>
                <p:cNvSpPr>
                  <a:spLocks noChangeArrowheads="1"/>
                </p:cNvSpPr>
                <p:nvPr/>
              </p:nvSpPr>
              <p:spPr bwMode="auto">
                <a:xfrm>
                  <a:off x="2267" y="2107"/>
                  <a:ext cx="10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2" name="Rectangle 7328"/>
                <p:cNvSpPr>
                  <a:spLocks noChangeArrowheads="1"/>
                </p:cNvSpPr>
                <p:nvPr/>
              </p:nvSpPr>
              <p:spPr bwMode="auto">
                <a:xfrm>
                  <a:off x="2267" y="2105"/>
                  <a:ext cx="10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3" name="Rectangle 7327"/>
                <p:cNvSpPr>
                  <a:spLocks noChangeArrowheads="1"/>
                </p:cNvSpPr>
                <p:nvPr/>
              </p:nvSpPr>
              <p:spPr bwMode="auto">
                <a:xfrm>
                  <a:off x="2267" y="2102"/>
                  <a:ext cx="10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4" name="Rectangle 7326"/>
                <p:cNvSpPr>
                  <a:spLocks noChangeArrowheads="1"/>
                </p:cNvSpPr>
                <p:nvPr/>
              </p:nvSpPr>
              <p:spPr bwMode="auto">
                <a:xfrm>
                  <a:off x="2267" y="2099"/>
                  <a:ext cx="10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5" name="Rectangle 7325"/>
                <p:cNvSpPr>
                  <a:spLocks noChangeArrowheads="1"/>
                </p:cNvSpPr>
                <p:nvPr/>
              </p:nvSpPr>
              <p:spPr bwMode="auto">
                <a:xfrm>
                  <a:off x="2267" y="2096"/>
                  <a:ext cx="10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6" name="Rectangle 7324"/>
                <p:cNvSpPr>
                  <a:spLocks noChangeArrowheads="1"/>
                </p:cNvSpPr>
                <p:nvPr/>
              </p:nvSpPr>
              <p:spPr bwMode="auto">
                <a:xfrm>
                  <a:off x="2267" y="2093"/>
                  <a:ext cx="10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7" name="Rectangle 7323"/>
                <p:cNvSpPr>
                  <a:spLocks noChangeArrowheads="1"/>
                </p:cNvSpPr>
                <p:nvPr/>
              </p:nvSpPr>
              <p:spPr bwMode="auto">
                <a:xfrm>
                  <a:off x="2267" y="2091"/>
                  <a:ext cx="10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8" name="Rectangle 7322"/>
                <p:cNvSpPr>
                  <a:spLocks noChangeArrowheads="1"/>
                </p:cNvSpPr>
                <p:nvPr/>
              </p:nvSpPr>
              <p:spPr bwMode="auto">
                <a:xfrm>
                  <a:off x="2267" y="2088"/>
                  <a:ext cx="10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9" name="Rectangle 7321"/>
                <p:cNvSpPr>
                  <a:spLocks noChangeArrowheads="1"/>
                </p:cNvSpPr>
                <p:nvPr/>
              </p:nvSpPr>
              <p:spPr bwMode="auto">
                <a:xfrm>
                  <a:off x="2267" y="2085"/>
                  <a:ext cx="10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0" name="Rectangle 7320"/>
                <p:cNvSpPr>
                  <a:spLocks noChangeArrowheads="1"/>
                </p:cNvSpPr>
                <p:nvPr/>
              </p:nvSpPr>
              <p:spPr bwMode="auto">
                <a:xfrm>
                  <a:off x="2267" y="2082"/>
                  <a:ext cx="10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1" name="Rectangle 7319"/>
                <p:cNvSpPr>
                  <a:spLocks noChangeArrowheads="1"/>
                </p:cNvSpPr>
                <p:nvPr/>
              </p:nvSpPr>
              <p:spPr bwMode="auto">
                <a:xfrm>
                  <a:off x="2267" y="2079"/>
                  <a:ext cx="10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2" name="Rectangle 7318"/>
                <p:cNvSpPr>
                  <a:spLocks noChangeArrowheads="1"/>
                </p:cNvSpPr>
                <p:nvPr/>
              </p:nvSpPr>
              <p:spPr bwMode="auto">
                <a:xfrm>
                  <a:off x="2267" y="2077"/>
                  <a:ext cx="10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3" name="Rectangle 7317"/>
                <p:cNvSpPr>
                  <a:spLocks noChangeArrowheads="1"/>
                </p:cNvSpPr>
                <p:nvPr/>
              </p:nvSpPr>
              <p:spPr bwMode="auto">
                <a:xfrm>
                  <a:off x="2267" y="2074"/>
                  <a:ext cx="10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4" name="Rectangle 7316"/>
                <p:cNvSpPr>
                  <a:spLocks noChangeArrowheads="1"/>
                </p:cNvSpPr>
                <p:nvPr/>
              </p:nvSpPr>
              <p:spPr bwMode="auto">
                <a:xfrm>
                  <a:off x="2267" y="2071"/>
                  <a:ext cx="10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5" name="Rectangle 7315"/>
                <p:cNvSpPr>
                  <a:spLocks noChangeArrowheads="1"/>
                </p:cNvSpPr>
                <p:nvPr/>
              </p:nvSpPr>
              <p:spPr bwMode="auto">
                <a:xfrm>
                  <a:off x="2267" y="2068"/>
                  <a:ext cx="10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6" name="Rectangle 7314"/>
                <p:cNvSpPr>
                  <a:spLocks noChangeArrowheads="1"/>
                </p:cNvSpPr>
                <p:nvPr/>
              </p:nvSpPr>
              <p:spPr bwMode="auto">
                <a:xfrm>
                  <a:off x="2267" y="2066"/>
                  <a:ext cx="10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7" name="Rectangle 7313"/>
                <p:cNvSpPr>
                  <a:spLocks noChangeArrowheads="1"/>
                </p:cNvSpPr>
                <p:nvPr/>
              </p:nvSpPr>
              <p:spPr bwMode="auto">
                <a:xfrm>
                  <a:off x="2267" y="2063"/>
                  <a:ext cx="10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8" name="Rectangle 7312"/>
                <p:cNvSpPr>
                  <a:spLocks noChangeArrowheads="1"/>
                </p:cNvSpPr>
                <p:nvPr/>
              </p:nvSpPr>
              <p:spPr bwMode="auto">
                <a:xfrm>
                  <a:off x="2267" y="2060"/>
                  <a:ext cx="10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9" name="Rectangle 7311"/>
                <p:cNvSpPr>
                  <a:spLocks noChangeArrowheads="1"/>
                </p:cNvSpPr>
                <p:nvPr/>
              </p:nvSpPr>
              <p:spPr bwMode="auto">
                <a:xfrm>
                  <a:off x="2267" y="2057"/>
                  <a:ext cx="10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0" name="Rectangle 7310"/>
                <p:cNvSpPr>
                  <a:spLocks noChangeArrowheads="1"/>
                </p:cNvSpPr>
                <p:nvPr/>
              </p:nvSpPr>
              <p:spPr bwMode="auto">
                <a:xfrm>
                  <a:off x="2267" y="2054"/>
                  <a:ext cx="10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1" name="Rectangle 7309"/>
                <p:cNvSpPr>
                  <a:spLocks noChangeArrowheads="1"/>
                </p:cNvSpPr>
                <p:nvPr/>
              </p:nvSpPr>
              <p:spPr bwMode="auto">
                <a:xfrm>
                  <a:off x="2267" y="2052"/>
                  <a:ext cx="10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2" name="Rectangle 7308"/>
                <p:cNvSpPr>
                  <a:spLocks noChangeArrowheads="1"/>
                </p:cNvSpPr>
                <p:nvPr/>
              </p:nvSpPr>
              <p:spPr bwMode="auto">
                <a:xfrm>
                  <a:off x="2267" y="2049"/>
                  <a:ext cx="10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3" name="Rectangle 7307"/>
                <p:cNvSpPr>
                  <a:spLocks noChangeArrowheads="1"/>
                </p:cNvSpPr>
                <p:nvPr/>
              </p:nvSpPr>
              <p:spPr bwMode="auto">
                <a:xfrm>
                  <a:off x="2267" y="2046"/>
                  <a:ext cx="10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4" name="Rectangle 7306"/>
                <p:cNvSpPr>
                  <a:spLocks noChangeArrowheads="1"/>
                </p:cNvSpPr>
                <p:nvPr/>
              </p:nvSpPr>
              <p:spPr bwMode="auto">
                <a:xfrm>
                  <a:off x="2267" y="2043"/>
                  <a:ext cx="10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5" name="Rectangle 7305"/>
                <p:cNvSpPr>
                  <a:spLocks noChangeArrowheads="1"/>
                </p:cNvSpPr>
                <p:nvPr/>
              </p:nvSpPr>
              <p:spPr bwMode="auto">
                <a:xfrm>
                  <a:off x="2267" y="2040"/>
                  <a:ext cx="10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6" name="Rectangle 7304"/>
                <p:cNvSpPr>
                  <a:spLocks noChangeArrowheads="1"/>
                </p:cNvSpPr>
                <p:nvPr/>
              </p:nvSpPr>
              <p:spPr bwMode="auto">
                <a:xfrm>
                  <a:off x="2267" y="2038"/>
                  <a:ext cx="10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7" name="Rectangle 7303"/>
                <p:cNvSpPr>
                  <a:spLocks noChangeArrowheads="1"/>
                </p:cNvSpPr>
                <p:nvPr/>
              </p:nvSpPr>
              <p:spPr bwMode="auto">
                <a:xfrm>
                  <a:off x="2267" y="2035"/>
                  <a:ext cx="10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8" name="Rectangle 7302"/>
                <p:cNvSpPr>
                  <a:spLocks noChangeArrowheads="1"/>
                </p:cNvSpPr>
                <p:nvPr/>
              </p:nvSpPr>
              <p:spPr bwMode="auto">
                <a:xfrm>
                  <a:off x="2267" y="2032"/>
                  <a:ext cx="10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9" name="Rectangle 7301"/>
                <p:cNvSpPr>
                  <a:spLocks noChangeArrowheads="1"/>
                </p:cNvSpPr>
                <p:nvPr/>
              </p:nvSpPr>
              <p:spPr bwMode="auto">
                <a:xfrm>
                  <a:off x="2267" y="2029"/>
                  <a:ext cx="10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0" name="Rectangle 7300"/>
                <p:cNvSpPr>
                  <a:spLocks noChangeArrowheads="1"/>
                </p:cNvSpPr>
                <p:nvPr/>
              </p:nvSpPr>
              <p:spPr bwMode="auto">
                <a:xfrm>
                  <a:off x="2267" y="2027"/>
                  <a:ext cx="10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1" name="Rectangle 7299"/>
                <p:cNvSpPr>
                  <a:spLocks noChangeArrowheads="1"/>
                </p:cNvSpPr>
                <p:nvPr/>
              </p:nvSpPr>
              <p:spPr bwMode="auto">
                <a:xfrm>
                  <a:off x="2267" y="2024"/>
                  <a:ext cx="10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2" name="Rectangle 7298"/>
                <p:cNvSpPr>
                  <a:spLocks noChangeArrowheads="1"/>
                </p:cNvSpPr>
                <p:nvPr/>
              </p:nvSpPr>
              <p:spPr bwMode="auto">
                <a:xfrm>
                  <a:off x="2267" y="2021"/>
                  <a:ext cx="10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3" name="Rectangle 7297"/>
                <p:cNvSpPr>
                  <a:spLocks noChangeArrowheads="1"/>
                </p:cNvSpPr>
                <p:nvPr/>
              </p:nvSpPr>
              <p:spPr bwMode="auto">
                <a:xfrm>
                  <a:off x="2267" y="2018"/>
                  <a:ext cx="10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4" name="Rectangle 7296"/>
                <p:cNvSpPr>
                  <a:spLocks noChangeArrowheads="1"/>
                </p:cNvSpPr>
                <p:nvPr/>
              </p:nvSpPr>
              <p:spPr bwMode="auto">
                <a:xfrm>
                  <a:off x="2267" y="2015"/>
                  <a:ext cx="10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5" name="Rectangle 7295"/>
                <p:cNvSpPr>
                  <a:spLocks noChangeArrowheads="1"/>
                </p:cNvSpPr>
                <p:nvPr/>
              </p:nvSpPr>
              <p:spPr bwMode="auto">
                <a:xfrm>
                  <a:off x="2267" y="2013"/>
                  <a:ext cx="10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6" name="Rectangle 7294"/>
                <p:cNvSpPr>
                  <a:spLocks noChangeArrowheads="1"/>
                </p:cNvSpPr>
                <p:nvPr/>
              </p:nvSpPr>
              <p:spPr bwMode="auto">
                <a:xfrm>
                  <a:off x="2267" y="2010"/>
                  <a:ext cx="10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7" name="Rectangle 7293"/>
                <p:cNvSpPr>
                  <a:spLocks noChangeArrowheads="1"/>
                </p:cNvSpPr>
                <p:nvPr/>
              </p:nvSpPr>
              <p:spPr bwMode="auto">
                <a:xfrm>
                  <a:off x="2267" y="2007"/>
                  <a:ext cx="10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8" name="Rectangle 7292"/>
                <p:cNvSpPr>
                  <a:spLocks noChangeArrowheads="1"/>
                </p:cNvSpPr>
                <p:nvPr/>
              </p:nvSpPr>
              <p:spPr bwMode="auto">
                <a:xfrm>
                  <a:off x="2267" y="2004"/>
                  <a:ext cx="10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9" name="Rectangle 7291"/>
                <p:cNvSpPr>
                  <a:spLocks noChangeArrowheads="1"/>
                </p:cNvSpPr>
                <p:nvPr/>
              </p:nvSpPr>
              <p:spPr bwMode="auto">
                <a:xfrm>
                  <a:off x="2267" y="2001"/>
                  <a:ext cx="10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0" name="Rectangle 7290"/>
                <p:cNvSpPr>
                  <a:spLocks noChangeArrowheads="1"/>
                </p:cNvSpPr>
                <p:nvPr/>
              </p:nvSpPr>
              <p:spPr bwMode="auto">
                <a:xfrm>
                  <a:off x="2267" y="1999"/>
                  <a:ext cx="10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1" name="Rectangle 7289"/>
                <p:cNvSpPr>
                  <a:spLocks noChangeArrowheads="1"/>
                </p:cNvSpPr>
                <p:nvPr/>
              </p:nvSpPr>
              <p:spPr bwMode="auto">
                <a:xfrm>
                  <a:off x="2267" y="1996"/>
                  <a:ext cx="10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2" name="Rectangle 7288"/>
                <p:cNvSpPr>
                  <a:spLocks noChangeArrowheads="1"/>
                </p:cNvSpPr>
                <p:nvPr/>
              </p:nvSpPr>
              <p:spPr bwMode="auto">
                <a:xfrm>
                  <a:off x="2267" y="1993"/>
                  <a:ext cx="10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3" name="Rectangle 7287"/>
                <p:cNvSpPr>
                  <a:spLocks noChangeArrowheads="1"/>
                </p:cNvSpPr>
                <p:nvPr/>
              </p:nvSpPr>
              <p:spPr bwMode="auto">
                <a:xfrm>
                  <a:off x="2267" y="1990"/>
                  <a:ext cx="10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4" name="Rectangle 7286"/>
                <p:cNvSpPr>
                  <a:spLocks noChangeArrowheads="1"/>
                </p:cNvSpPr>
                <p:nvPr/>
              </p:nvSpPr>
              <p:spPr bwMode="auto">
                <a:xfrm>
                  <a:off x="2267" y="1988"/>
                  <a:ext cx="10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5" name="Rectangle 7285"/>
                <p:cNvSpPr>
                  <a:spLocks noChangeArrowheads="1"/>
                </p:cNvSpPr>
                <p:nvPr/>
              </p:nvSpPr>
              <p:spPr bwMode="auto">
                <a:xfrm>
                  <a:off x="2267" y="1985"/>
                  <a:ext cx="10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6" name="Rectangle 7284"/>
                <p:cNvSpPr>
                  <a:spLocks noChangeArrowheads="1"/>
                </p:cNvSpPr>
                <p:nvPr/>
              </p:nvSpPr>
              <p:spPr bwMode="auto">
                <a:xfrm>
                  <a:off x="2267" y="1982"/>
                  <a:ext cx="10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7" name="Rectangle 7283"/>
                <p:cNvSpPr>
                  <a:spLocks noChangeArrowheads="1"/>
                </p:cNvSpPr>
                <p:nvPr/>
              </p:nvSpPr>
              <p:spPr bwMode="auto">
                <a:xfrm>
                  <a:off x="2267" y="1979"/>
                  <a:ext cx="10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8" name="Rectangle 7282"/>
                <p:cNvSpPr>
                  <a:spLocks noChangeArrowheads="1"/>
                </p:cNvSpPr>
                <p:nvPr/>
              </p:nvSpPr>
              <p:spPr bwMode="auto">
                <a:xfrm>
                  <a:off x="2267" y="1976"/>
                  <a:ext cx="10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9" name="Rectangle 7281"/>
                <p:cNvSpPr>
                  <a:spLocks noChangeArrowheads="1"/>
                </p:cNvSpPr>
                <p:nvPr/>
              </p:nvSpPr>
              <p:spPr bwMode="auto">
                <a:xfrm>
                  <a:off x="2267" y="1974"/>
                  <a:ext cx="10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0" name="Rectangle 7280"/>
                <p:cNvSpPr>
                  <a:spLocks noChangeArrowheads="1"/>
                </p:cNvSpPr>
                <p:nvPr/>
              </p:nvSpPr>
              <p:spPr bwMode="auto">
                <a:xfrm>
                  <a:off x="2267" y="1971"/>
                  <a:ext cx="10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1" name="Rectangle 7279"/>
                <p:cNvSpPr>
                  <a:spLocks noChangeArrowheads="1"/>
                </p:cNvSpPr>
                <p:nvPr/>
              </p:nvSpPr>
              <p:spPr bwMode="auto">
                <a:xfrm>
                  <a:off x="2267" y="1968"/>
                  <a:ext cx="10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2" name="Rectangle 7278"/>
                <p:cNvSpPr>
                  <a:spLocks noChangeArrowheads="1"/>
                </p:cNvSpPr>
                <p:nvPr/>
              </p:nvSpPr>
              <p:spPr bwMode="auto">
                <a:xfrm>
                  <a:off x="2267" y="1965"/>
                  <a:ext cx="10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3" name="Rectangle 7277"/>
                <p:cNvSpPr>
                  <a:spLocks noChangeArrowheads="1"/>
                </p:cNvSpPr>
                <p:nvPr/>
              </p:nvSpPr>
              <p:spPr bwMode="auto">
                <a:xfrm>
                  <a:off x="2267" y="1962"/>
                  <a:ext cx="10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4" name="Rectangle 7276"/>
                <p:cNvSpPr>
                  <a:spLocks noChangeArrowheads="1"/>
                </p:cNvSpPr>
                <p:nvPr/>
              </p:nvSpPr>
              <p:spPr bwMode="auto">
                <a:xfrm>
                  <a:off x="2267" y="1960"/>
                  <a:ext cx="10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5" name="Rectangle 7275"/>
                <p:cNvSpPr>
                  <a:spLocks noChangeArrowheads="1"/>
                </p:cNvSpPr>
                <p:nvPr/>
              </p:nvSpPr>
              <p:spPr bwMode="auto">
                <a:xfrm>
                  <a:off x="2267" y="1957"/>
                  <a:ext cx="10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6" name="Rectangle 7274"/>
                <p:cNvSpPr>
                  <a:spLocks noChangeArrowheads="1"/>
                </p:cNvSpPr>
                <p:nvPr/>
              </p:nvSpPr>
              <p:spPr bwMode="auto">
                <a:xfrm>
                  <a:off x="2267" y="1954"/>
                  <a:ext cx="10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7" name="Rectangle 7273"/>
                <p:cNvSpPr>
                  <a:spLocks noChangeArrowheads="1"/>
                </p:cNvSpPr>
                <p:nvPr/>
              </p:nvSpPr>
              <p:spPr bwMode="auto">
                <a:xfrm>
                  <a:off x="2267" y="1951"/>
                  <a:ext cx="10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8" name="Rectangle 7272"/>
                <p:cNvSpPr>
                  <a:spLocks noChangeArrowheads="1"/>
                </p:cNvSpPr>
                <p:nvPr/>
              </p:nvSpPr>
              <p:spPr bwMode="auto">
                <a:xfrm>
                  <a:off x="2267" y="1948"/>
                  <a:ext cx="10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9" name="Rectangle 7271"/>
                <p:cNvSpPr>
                  <a:spLocks noChangeArrowheads="1"/>
                </p:cNvSpPr>
                <p:nvPr/>
              </p:nvSpPr>
              <p:spPr bwMode="auto">
                <a:xfrm>
                  <a:off x="2267" y="1946"/>
                  <a:ext cx="10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0" name="Rectangle 7270"/>
                <p:cNvSpPr>
                  <a:spLocks noChangeArrowheads="1"/>
                </p:cNvSpPr>
                <p:nvPr/>
              </p:nvSpPr>
              <p:spPr bwMode="auto">
                <a:xfrm>
                  <a:off x="2267" y="1943"/>
                  <a:ext cx="10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1" name="Rectangle 7269"/>
                <p:cNvSpPr>
                  <a:spLocks noChangeArrowheads="1"/>
                </p:cNvSpPr>
                <p:nvPr/>
              </p:nvSpPr>
              <p:spPr bwMode="auto">
                <a:xfrm>
                  <a:off x="2267" y="1940"/>
                  <a:ext cx="10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2" name="Rectangle 7268"/>
                <p:cNvSpPr>
                  <a:spLocks noChangeArrowheads="1"/>
                </p:cNvSpPr>
                <p:nvPr/>
              </p:nvSpPr>
              <p:spPr bwMode="auto">
                <a:xfrm>
                  <a:off x="2267" y="1937"/>
                  <a:ext cx="10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3" name="Rectangle 7267"/>
                <p:cNvSpPr>
                  <a:spLocks noChangeArrowheads="1"/>
                </p:cNvSpPr>
                <p:nvPr/>
              </p:nvSpPr>
              <p:spPr bwMode="auto">
                <a:xfrm>
                  <a:off x="2267" y="1935"/>
                  <a:ext cx="10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4" name="Rectangle 7266"/>
                <p:cNvSpPr>
                  <a:spLocks noChangeArrowheads="1"/>
                </p:cNvSpPr>
                <p:nvPr/>
              </p:nvSpPr>
              <p:spPr bwMode="auto">
                <a:xfrm>
                  <a:off x="2267" y="1932"/>
                  <a:ext cx="10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5" name="Rectangle 7265"/>
                <p:cNvSpPr>
                  <a:spLocks noChangeArrowheads="1"/>
                </p:cNvSpPr>
                <p:nvPr/>
              </p:nvSpPr>
              <p:spPr bwMode="auto">
                <a:xfrm>
                  <a:off x="2267" y="1929"/>
                  <a:ext cx="10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6" name="Rectangle 7264"/>
                <p:cNvSpPr>
                  <a:spLocks noChangeArrowheads="1"/>
                </p:cNvSpPr>
                <p:nvPr/>
              </p:nvSpPr>
              <p:spPr bwMode="auto">
                <a:xfrm>
                  <a:off x="2267" y="1926"/>
                  <a:ext cx="10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7" name="Rectangle 7263"/>
                <p:cNvSpPr>
                  <a:spLocks noChangeArrowheads="1"/>
                </p:cNvSpPr>
                <p:nvPr/>
              </p:nvSpPr>
              <p:spPr bwMode="auto">
                <a:xfrm>
                  <a:off x="2267" y="1923"/>
                  <a:ext cx="10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8" name="Rectangle 7262"/>
                <p:cNvSpPr>
                  <a:spLocks noChangeArrowheads="1"/>
                </p:cNvSpPr>
                <p:nvPr/>
              </p:nvSpPr>
              <p:spPr bwMode="auto">
                <a:xfrm>
                  <a:off x="2267" y="1921"/>
                  <a:ext cx="10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9" name="Rectangle 7261"/>
                <p:cNvSpPr>
                  <a:spLocks noChangeArrowheads="1"/>
                </p:cNvSpPr>
                <p:nvPr/>
              </p:nvSpPr>
              <p:spPr bwMode="auto">
                <a:xfrm>
                  <a:off x="2267" y="1918"/>
                  <a:ext cx="10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0" name="Rectangle 7260"/>
                <p:cNvSpPr>
                  <a:spLocks noChangeArrowheads="1"/>
                </p:cNvSpPr>
                <p:nvPr/>
              </p:nvSpPr>
              <p:spPr bwMode="auto">
                <a:xfrm>
                  <a:off x="2267" y="1915"/>
                  <a:ext cx="10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1" name="Rectangle 7259"/>
                <p:cNvSpPr>
                  <a:spLocks noChangeArrowheads="1"/>
                </p:cNvSpPr>
                <p:nvPr/>
              </p:nvSpPr>
              <p:spPr bwMode="auto">
                <a:xfrm>
                  <a:off x="2267" y="1912"/>
                  <a:ext cx="10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2" name="Rectangle 7258"/>
                <p:cNvSpPr>
                  <a:spLocks noChangeArrowheads="1"/>
                </p:cNvSpPr>
                <p:nvPr/>
              </p:nvSpPr>
              <p:spPr bwMode="auto">
                <a:xfrm>
                  <a:off x="2267" y="1909"/>
                  <a:ext cx="10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3" name="Rectangle 7257"/>
                <p:cNvSpPr>
                  <a:spLocks noChangeArrowheads="1"/>
                </p:cNvSpPr>
                <p:nvPr/>
              </p:nvSpPr>
              <p:spPr bwMode="auto">
                <a:xfrm>
                  <a:off x="2267" y="1907"/>
                  <a:ext cx="10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4" name="Rectangle 7256"/>
                <p:cNvSpPr>
                  <a:spLocks noChangeArrowheads="1"/>
                </p:cNvSpPr>
                <p:nvPr/>
              </p:nvSpPr>
              <p:spPr bwMode="auto">
                <a:xfrm>
                  <a:off x="2267" y="1904"/>
                  <a:ext cx="10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5" name="Rectangle 7255"/>
                <p:cNvSpPr>
                  <a:spLocks noChangeArrowheads="1"/>
                </p:cNvSpPr>
                <p:nvPr/>
              </p:nvSpPr>
              <p:spPr bwMode="auto">
                <a:xfrm>
                  <a:off x="2267" y="1901"/>
                  <a:ext cx="10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6" name="Rectangle 7254"/>
                <p:cNvSpPr>
                  <a:spLocks noChangeArrowheads="1"/>
                </p:cNvSpPr>
                <p:nvPr/>
              </p:nvSpPr>
              <p:spPr bwMode="auto">
                <a:xfrm>
                  <a:off x="2267" y="1898"/>
                  <a:ext cx="10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7" name="Rectangle 7253"/>
                <p:cNvSpPr>
                  <a:spLocks noChangeArrowheads="1"/>
                </p:cNvSpPr>
                <p:nvPr/>
              </p:nvSpPr>
              <p:spPr bwMode="auto">
                <a:xfrm>
                  <a:off x="2267" y="1896"/>
                  <a:ext cx="10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8" name="Rectangle 7252"/>
                <p:cNvSpPr>
                  <a:spLocks noChangeArrowheads="1"/>
                </p:cNvSpPr>
                <p:nvPr/>
              </p:nvSpPr>
              <p:spPr bwMode="auto">
                <a:xfrm>
                  <a:off x="2267" y="1893"/>
                  <a:ext cx="10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9" name="Rectangle 7251"/>
                <p:cNvSpPr>
                  <a:spLocks noChangeArrowheads="1"/>
                </p:cNvSpPr>
                <p:nvPr/>
              </p:nvSpPr>
              <p:spPr bwMode="auto">
                <a:xfrm>
                  <a:off x="2267" y="1890"/>
                  <a:ext cx="10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0" name="Rectangle 7250"/>
                <p:cNvSpPr>
                  <a:spLocks noChangeArrowheads="1"/>
                </p:cNvSpPr>
                <p:nvPr/>
              </p:nvSpPr>
              <p:spPr bwMode="auto">
                <a:xfrm>
                  <a:off x="2267" y="1887"/>
                  <a:ext cx="10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1" name="Rectangle 7249"/>
                <p:cNvSpPr>
                  <a:spLocks noChangeArrowheads="1"/>
                </p:cNvSpPr>
                <p:nvPr/>
              </p:nvSpPr>
              <p:spPr bwMode="auto">
                <a:xfrm>
                  <a:off x="2267" y="1887"/>
                  <a:ext cx="10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2" name="Rectangle 7248"/>
                <p:cNvSpPr>
                  <a:spLocks noChangeArrowheads="1"/>
                </p:cNvSpPr>
                <p:nvPr/>
              </p:nvSpPr>
              <p:spPr bwMode="auto">
                <a:xfrm>
                  <a:off x="2267" y="1884"/>
                  <a:ext cx="10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3" name="Rectangle 7247"/>
                <p:cNvSpPr>
                  <a:spLocks noChangeArrowheads="1"/>
                </p:cNvSpPr>
                <p:nvPr/>
              </p:nvSpPr>
              <p:spPr bwMode="auto">
                <a:xfrm>
                  <a:off x="2267" y="1884"/>
                  <a:ext cx="10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4" name="Rectangle 7246"/>
                <p:cNvSpPr>
                  <a:spLocks noChangeArrowheads="1"/>
                </p:cNvSpPr>
                <p:nvPr/>
              </p:nvSpPr>
              <p:spPr bwMode="auto">
                <a:xfrm>
                  <a:off x="2267" y="1884"/>
                  <a:ext cx="10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5" name="Rectangle 7245"/>
                <p:cNvSpPr>
                  <a:spLocks noChangeArrowheads="1"/>
                </p:cNvSpPr>
                <p:nvPr/>
              </p:nvSpPr>
              <p:spPr bwMode="auto">
                <a:xfrm>
                  <a:off x="2267" y="1884"/>
                  <a:ext cx="10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6" name="Rectangle 7244"/>
                <p:cNvSpPr>
                  <a:spLocks noChangeArrowheads="1"/>
                </p:cNvSpPr>
                <p:nvPr/>
              </p:nvSpPr>
              <p:spPr bwMode="auto">
                <a:xfrm>
                  <a:off x="2377" y="2205"/>
                  <a:ext cx="10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7" name="Rectangle 7243"/>
                <p:cNvSpPr>
                  <a:spLocks noChangeArrowheads="1"/>
                </p:cNvSpPr>
                <p:nvPr/>
              </p:nvSpPr>
              <p:spPr bwMode="auto">
                <a:xfrm>
                  <a:off x="2377" y="2202"/>
                  <a:ext cx="10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8" name="Rectangle 7242"/>
                <p:cNvSpPr>
                  <a:spLocks noChangeArrowheads="1"/>
                </p:cNvSpPr>
                <p:nvPr/>
              </p:nvSpPr>
              <p:spPr bwMode="auto">
                <a:xfrm>
                  <a:off x="2377" y="2199"/>
                  <a:ext cx="10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9" name="Rectangle 7241"/>
                <p:cNvSpPr>
                  <a:spLocks noChangeArrowheads="1"/>
                </p:cNvSpPr>
                <p:nvPr/>
              </p:nvSpPr>
              <p:spPr bwMode="auto">
                <a:xfrm>
                  <a:off x="2377" y="2196"/>
                  <a:ext cx="10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0" name="Rectangle 7240"/>
                <p:cNvSpPr>
                  <a:spLocks noChangeArrowheads="1"/>
                </p:cNvSpPr>
                <p:nvPr/>
              </p:nvSpPr>
              <p:spPr bwMode="auto">
                <a:xfrm>
                  <a:off x="2377" y="2194"/>
                  <a:ext cx="10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1" name="Rectangle 7239"/>
                <p:cNvSpPr>
                  <a:spLocks noChangeArrowheads="1"/>
                </p:cNvSpPr>
                <p:nvPr/>
              </p:nvSpPr>
              <p:spPr bwMode="auto">
                <a:xfrm>
                  <a:off x="2377" y="2191"/>
                  <a:ext cx="10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2" name="Rectangle 7238"/>
                <p:cNvSpPr>
                  <a:spLocks noChangeArrowheads="1"/>
                </p:cNvSpPr>
                <p:nvPr/>
              </p:nvSpPr>
              <p:spPr bwMode="auto">
                <a:xfrm>
                  <a:off x="2377" y="2188"/>
                  <a:ext cx="10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3" name="Rectangle 7237"/>
                <p:cNvSpPr>
                  <a:spLocks noChangeArrowheads="1"/>
                </p:cNvSpPr>
                <p:nvPr/>
              </p:nvSpPr>
              <p:spPr bwMode="auto">
                <a:xfrm>
                  <a:off x="2377" y="2185"/>
                  <a:ext cx="10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4" name="Rectangle 7236"/>
                <p:cNvSpPr>
                  <a:spLocks noChangeArrowheads="1"/>
                </p:cNvSpPr>
                <p:nvPr/>
              </p:nvSpPr>
              <p:spPr bwMode="auto">
                <a:xfrm>
                  <a:off x="2377" y="2183"/>
                  <a:ext cx="10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5" name="Rectangle 7235"/>
                <p:cNvSpPr>
                  <a:spLocks noChangeArrowheads="1"/>
                </p:cNvSpPr>
                <p:nvPr/>
              </p:nvSpPr>
              <p:spPr bwMode="auto">
                <a:xfrm>
                  <a:off x="2377" y="2180"/>
                  <a:ext cx="10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6" name="Rectangle 7234"/>
                <p:cNvSpPr>
                  <a:spLocks noChangeArrowheads="1"/>
                </p:cNvSpPr>
                <p:nvPr/>
              </p:nvSpPr>
              <p:spPr bwMode="auto">
                <a:xfrm>
                  <a:off x="2377" y="2177"/>
                  <a:ext cx="10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7" name="Rectangle 7233"/>
                <p:cNvSpPr>
                  <a:spLocks noChangeArrowheads="1"/>
                </p:cNvSpPr>
                <p:nvPr/>
              </p:nvSpPr>
              <p:spPr bwMode="auto">
                <a:xfrm>
                  <a:off x="2377" y="2174"/>
                  <a:ext cx="10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8" name="Rectangle 7232"/>
                <p:cNvSpPr>
                  <a:spLocks noChangeArrowheads="1"/>
                </p:cNvSpPr>
                <p:nvPr/>
              </p:nvSpPr>
              <p:spPr bwMode="auto">
                <a:xfrm>
                  <a:off x="2377" y="2171"/>
                  <a:ext cx="10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9" name="Rectangle 7231"/>
                <p:cNvSpPr>
                  <a:spLocks noChangeArrowheads="1"/>
                </p:cNvSpPr>
                <p:nvPr/>
              </p:nvSpPr>
              <p:spPr bwMode="auto">
                <a:xfrm>
                  <a:off x="2377" y="2169"/>
                  <a:ext cx="10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0" name="Rectangle 7230"/>
                <p:cNvSpPr>
                  <a:spLocks noChangeArrowheads="1"/>
                </p:cNvSpPr>
                <p:nvPr/>
              </p:nvSpPr>
              <p:spPr bwMode="auto">
                <a:xfrm>
                  <a:off x="2377" y="2166"/>
                  <a:ext cx="10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1" name="Rectangle 7229"/>
                <p:cNvSpPr>
                  <a:spLocks noChangeArrowheads="1"/>
                </p:cNvSpPr>
                <p:nvPr/>
              </p:nvSpPr>
              <p:spPr bwMode="auto">
                <a:xfrm>
                  <a:off x="2377" y="2163"/>
                  <a:ext cx="10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2" name="Rectangle 7228"/>
                <p:cNvSpPr>
                  <a:spLocks noChangeArrowheads="1"/>
                </p:cNvSpPr>
                <p:nvPr/>
              </p:nvSpPr>
              <p:spPr bwMode="auto">
                <a:xfrm>
                  <a:off x="2377" y="2160"/>
                  <a:ext cx="10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3" name="Rectangle 7227"/>
                <p:cNvSpPr>
                  <a:spLocks noChangeArrowheads="1"/>
                </p:cNvSpPr>
                <p:nvPr/>
              </p:nvSpPr>
              <p:spPr bwMode="auto">
                <a:xfrm>
                  <a:off x="2377" y="2157"/>
                  <a:ext cx="10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4" name="Rectangle 7226"/>
                <p:cNvSpPr>
                  <a:spLocks noChangeArrowheads="1"/>
                </p:cNvSpPr>
                <p:nvPr/>
              </p:nvSpPr>
              <p:spPr bwMode="auto">
                <a:xfrm>
                  <a:off x="2377" y="2155"/>
                  <a:ext cx="10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5" name="Rectangle 7225"/>
                <p:cNvSpPr>
                  <a:spLocks noChangeArrowheads="1"/>
                </p:cNvSpPr>
                <p:nvPr/>
              </p:nvSpPr>
              <p:spPr bwMode="auto">
                <a:xfrm>
                  <a:off x="2377" y="2152"/>
                  <a:ext cx="10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6" name="Rectangle 7224"/>
                <p:cNvSpPr>
                  <a:spLocks noChangeArrowheads="1"/>
                </p:cNvSpPr>
                <p:nvPr/>
              </p:nvSpPr>
              <p:spPr bwMode="auto">
                <a:xfrm>
                  <a:off x="2377" y="2149"/>
                  <a:ext cx="10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7" name="Rectangle 7223"/>
                <p:cNvSpPr>
                  <a:spLocks noChangeArrowheads="1"/>
                </p:cNvSpPr>
                <p:nvPr/>
              </p:nvSpPr>
              <p:spPr bwMode="auto">
                <a:xfrm>
                  <a:off x="2377" y="2146"/>
                  <a:ext cx="10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8" name="Rectangle 7222"/>
                <p:cNvSpPr>
                  <a:spLocks noChangeArrowheads="1"/>
                </p:cNvSpPr>
                <p:nvPr/>
              </p:nvSpPr>
              <p:spPr bwMode="auto">
                <a:xfrm>
                  <a:off x="2377" y="2144"/>
                  <a:ext cx="10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9" name="Rectangle 7221"/>
                <p:cNvSpPr>
                  <a:spLocks noChangeArrowheads="1"/>
                </p:cNvSpPr>
                <p:nvPr/>
              </p:nvSpPr>
              <p:spPr bwMode="auto">
                <a:xfrm>
                  <a:off x="2377" y="2141"/>
                  <a:ext cx="10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0" name="Rectangle 7220"/>
                <p:cNvSpPr>
                  <a:spLocks noChangeArrowheads="1"/>
                </p:cNvSpPr>
                <p:nvPr/>
              </p:nvSpPr>
              <p:spPr bwMode="auto">
                <a:xfrm>
                  <a:off x="2377" y="2138"/>
                  <a:ext cx="10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7018"/>
              <p:cNvGrpSpPr>
                <a:grpSpLocks/>
              </p:cNvGrpSpPr>
              <p:nvPr/>
            </p:nvGrpSpPr>
            <p:grpSpPr bwMode="auto">
              <a:xfrm>
                <a:off x="4753" y="4233"/>
                <a:ext cx="265" cy="689"/>
                <a:chOff x="2377" y="1884"/>
                <a:chExt cx="118" cy="324"/>
              </a:xfrm>
            </p:grpSpPr>
            <p:sp>
              <p:nvSpPr>
                <p:cNvPr id="2121" name="Rectangle 7218"/>
                <p:cNvSpPr>
                  <a:spLocks noChangeArrowheads="1"/>
                </p:cNvSpPr>
                <p:nvPr/>
              </p:nvSpPr>
              <p:spPr bwMode="auto">
                <a:xfrm>
                  <a:off x="2377" y="2135"/>
                  <a:ext cx="10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2" name="Rectangle 7217"/>
                <p:cNvSpPr>
                  <a:spLocks noChangeArrowheads="1"/>
                </p:cNvSpPr>
                <p:nvPr/>
              </p:nvSpPr>
              <p:spPr bwMode="auto">
                <a:xfrm>
                  <a:off x="2377" y="2132"/>
                  <a:ext cx="10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3" name="Rectangle 7216"/>
                <p:cNvSpPr>
                  <a:spLocks noChangeArrowheads="1"/>
                </p:cNvSpPr>
                <p:nvPr/>
              </p:nvSpPr>
              <p:spPr bwMode="auto">
                <a:xfrm>
                  <a:off x="2377" y="2130"/>
                  <a:ext cx="10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4" name="Rectangle 7215"/>
                <p:cNvSpPr>
                  <a:spLocks noChangeArrowheads="1"/>
                </p:cNvSpPr>
                <p:nvPr/>
              </p:nvSpPr>
              <p:spPr bwMode="auto">
                <a:xfrm>
                  <a:off x="2377" y="2127"/>
                  <a:ext cx="10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5" name="Rectangle 7214"/>
                <p:cNvSpPr>
                  <a:spLocks noChangeArrowheads="1"/>
                </p:cNvSpPr>
                <p:nvPr/>
              </p:nvSpPr>
              <p:spPr bwMode="auto">
                <a:xfrm>
                  <a:off x="2377" y="2124"/>
                  <a:ext cx="10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6" name="Rectangle 7213"/>
                <p:cNvSpPr>
                  <a:spLocks noChangeArrowheads="1"/>
                </p:cNvSpPr>
                <p:nvPr/>
              </p:nvSpPr>
              <p:spPr bwMode="auto">
                <a:xfrm>
                  <a:off x="2377" y="2121"/>
                  <a:ext cx="10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7" name="Rectangle 7212"/>
                <p:cNvSpPr>
                  <a:spLocks noChangeArrowheads="1"/>
                </p:cNvSpPr>
                <p:nvPr/>
              </p:nvSpPr>
              <p:spPr bwMode="auto">
                <a:xfrm>
                  <a:off x="2377" y="2118"/>
                  <a:ext cx="10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8" name="Rectangle 7211"/>
                <p:cNvSpPr>
                  <a:spLocks noChangeArrowheads="1"/>
                </p:cNvSpPr>
                <p:nvPr/>
              </p:nvSpPr>
              <p:spPr bwMode="auto">
                <a:xfrm>
                  <a:off x="2377" y="2116"/>
                  <a:ext cx="10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9" name="Rectangle 7210"/>
                <p:cNvSpPr>
                  <a:spLocks noChangeArrowheads="1"/>
                </p:cNvSpPr>
                <p:nvPr/>
              </p:nvSpPr>
              <p:spPr bwMode="auto">
                <a:xfrm>
                  <a:off x="2377" y="2113"/>
                  <a:ext cx="10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0" name="Rectangle 7209"/>
                <p:cNvSpPr>
                  <a:spLocks noChangeArrowheads="1"/>
                </p:cNvSpPr>
                <p:nvPr/>
              </p:nvSpPr>
              <p:spPr bwMode="auto">
                <a:xfrm>
                  <a:off x="2377" y="2110"/>
                  <a:ext cx="10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1" name="Rectangle 7208"/>
                <p:cNvSpPr>
                  <a:spLocks noChangeArrowheads="1"/>
                </p:cNvSpPr>
                <p:nvPr/>
              </p:nvSpPr>
              <p:spPr bwMode="auto">
                <a:xfrm>
                  <a:off x="2377" y="2107"/>
                  <a:ext cx="10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2" name="Rectangle 7207"/>
                <p:cNvSpPr>
                  <a:spLocks noChangeArrowheads="1"/>
                </p:cNvSpPr>
                <p:nvPr/>
              </p:nvSpPr>
              <p:spPr bwMode="auto">
                <a:xfrm>
                  <a:off x="2377" y="2105"/>
                  <a:ext cx="10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3" name="Rectangle 7206"/>
                <p:cNvSpPr>
                  <a:spLocks noChangeArrowheads="1"/>
                </p:cNvSpPr>
                <p:nvPr/>
              </p:nvSpPr>
              <p:spPr bwMode="auto">
                <a:xfrm>
                  <a:off x="2377" y="2102"/>
                  <a:ext cx="10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4" name="Rectangle 7205"/>
                <p:cNvSpPr>
                  <a:spLocks noChangeArrowheads="1"/>
                </p:cNvSpPr>
                <p:nvPr/>
              </p:nvSpPr>
              <p:spPr bwMode="auto">
                <a:xfrm>
                  <a:off x="2377" y="2099"/>
                  <a:ext cx="10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5" name="Rectangle 7204"/>
                <p:cNvSpPr>
                  <a:spLocks noChangeArrowheads="1"/>
                </p:cNvSpPr>
                <p:nvPr/>
              </p:nvSpPr>
              <p:spPr bwMode="auto">
                <a:xfrm>
                  <a:off x="2377" y="2096"/>
                  <a:ext cx="10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6" name="Rectangle 7203"/>
                <p:cNvSpPr>
                  <a:spLocks noChangeArrowheads="1"/>
                </p:cNvSpPr>
                <p:nvPr/>
              </p:nvSpPr>
              <p:spPr bwMode="auto">
                <a:xfrm>
                  <a:off x="2377" y="2093"/>
                  <a:ext cx="10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7" name="Rectangle 7202"/>
                <p:cNvSpPr>
                  <a:spLocks noChangeArrowheads="1"/>
                </p:cNvSpPr>
                <p:nvPr/>
              </p:nvSpPr>
              <p:spPr bwMode="auto">
                <a:xfrm>
                  <a:off x="2377" y="2091"/>
                  <a:ext cx="10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8" name="Rectangle 7201"/>
                <p:cNvSpPr>
                  <a:spLocks noChangeArrowheads="1"/>
                </p:cNvSpPr>
                <p:nvPr/>
              </p:nvSpPr>
              <p:spPr bwMode="auto">
                <a:xfrm>
                  <a:off x="2377" y="2088"/>
                  <a:ext cx="10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9" name="Rectangle 7200"/>
                <p:cNvSpPr>
                  <a:spLocks noChangeArrowheads="1"/>
                </p:cNvSpPr>
                <p:nvPr/>
              </p:nvSpPr>
              <p:spPr bwMode="auto">
                <a:xfrm>
                  <a:off x="2377" y="2085"/>
                  <a:ext cx="10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0" name="Rectangle 7199"/>
                <p:cNvSpPr>
                  <a:spLocks noChangeArrowheads="1"/>
                </p:cNvSpPr>
                <p:nvPr/>
              </p:nvSpPr>
              <p:spPr bwMode="auto">
                <a:xfrm>
                  <a:off x="2377" y="2082"/>
                  <a:ext cx="10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1" name="Rectangle 7198"/>
                <p:cNvSpPr>
                  <a:spLocks noChangeArrowheads="1"/>
                </p:cNvSpPr>
                <p:nvPr/>
              </p:nvSpPr>
              <p:spPr bwMode="auto">
                <a:xfrm>
                  <a:off x="2377" y="2079"/>
                  <a:ext cx="10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2" name="Rectangle 7197"/>
                <p:cNvSpPr>
                  <a:spLocks noChangeArrowheads="1"/>
                </p:cNvSpPr>
                <p:nvPr/>
              </p:nvSpPr>
              <p:spPr bwMode="auto">
                <a:xfrm>
                  <a:off x="2377" y="2077"/>
                  <a:ext cx="10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3" name="Rectangle 7196"/>
                <p:cNvSpPr>
                  <a:spLocks noChangeArrowheads="1"/>
                </p:cNvSpPr>
                <p:nvPr/>
              </p:nvSpPr>
              <p:spPr bwMode="auto">
                <a:xfrm>
                  <a:off x="2377" y="2074"/>
                  <a:ext cx="10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4" name="Rectangle 7195"/>
                <p:cNvSpPr>
                  <a:spLocks noChangeArrowheads="1"/>
                </p:cNvSpPr>
                <p:nvPr/>
              </p:nvSpPr>
              <p:spPr bwMode="auto">
                <a:xfrm>
                  <a:off x="2377" y="2071"/>
                  <a:ext cx="10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5" name="Rectangle 7194"/>
                <p:cNvSpPr>
                  <a:spLocks noChangeArrowheads="1"/>
                </p:cNvSpPr>
                <p:nvPr/>
              </p:nvSpPr>
              <p:spPr bwMode="auto">
                <a:xfrm>
                  <a:off x="2377" y="2068"/>
                  <a:ext cx="10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6" name="Rectangle 7193"/>
                <p:cNvSpPr>
                  <a:spLocks noChangeArrowheads="1"/>
                </p:cNvSpPr>
                <p:nvPr/>
              </p:nvSpPr>
              <p:spPr bwMode="auto">
                <a:xfrm>
                  <a:off x="2377" y="2066"/>
                  <a:ext cx="10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7" name="Rectangle 7192"/>
                <p:cNvSpPr>
                  <a:spLocks noChangeArrowheads="1"/>
                </p:cNvSpPr>
                <p:nvPr/>
              </p:nvSpPr>
              <p:spPr bwMode="auto">
                <a:xfrm>
                  <a:off x="2377" y="2063"/>
                  <a:ext cx="10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8" name="Rectangle 7191"/>
                <p:cNvSpPr>
                  <a:spLocks noChangeArrowheads="1"/>
                </p:cNvSpPr>
                <p:nvPr/>
              </p:nvSpPr>
              <p:spPr bwMode="auto">
                <a:xfrm>
                  <a:off x="2377" y="2060"/>
                  <a:ext cx="10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9" name="Rectangle 7190"/>
                <p:cNvSpPr>
                  <a:spLocks noChangeArrowheads="1"/>
                </p:cNvSpPr>
                <p:nvPr/>
              </p:nvSpPr>
              <p:spPr bwMode="auto">
                <a:xfrm>
                  <a:off x="2377" y="2057"/>
                  <a:ext cx="10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0" name="Rectangle 7189"/>
                <p:cNvSpPr>
                  <a:spLocks noChangeArrowheads="1"/>
                </p:cNvSpPr>
                <p:nvPr/>
              </p:nvSpPr>
              <p:spPr bwMode="auto">
                <a:xfrm>
                  <a:off x="2377" y="2054"/>
                  <a:ext cx="10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1" name="Rectangle 7188"/>
                <p:cNvSpPr>
                  <a:spLocks noChangeArrowheads="1"/>
                </p:cNvSpPr>
                <p:nvPr/>
              </p:nvSpPr>
              <p:spPr bwMode="auto">
                <a:xfrm>
                  <a:off x="2377" y="2052"/>
                  <a:ext cx="10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2" name="Rectangle 7187"/>
                <p:cNvSpPr>
                  <a:spLocks noChangeArrowheads="1"/>
                </p:cNvSpPr>
                <p:nvPr/>
              </p:nvSpPr>
              <p:spPr bwMode="auto">
                <a:xfrm>
                  <a:off x="2377" y="2049"/>
                  <a:ext cx="10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3" name="Rectangle 7186"/>
                <p:cNvSpPr>
                  <a:spLocks noChangeArrowheads="1"/>
                </p:cNvSpPr>
                <p:nvPr/>
              </p:nvSpPr>
              <p:spPr bwMode="auto">
                <a:xfrm>
                  <a:off x="2377" y="2046"/>
                  <a:ext cx="10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4" name="Rectangle 7185"/>
                <p:cNvSpPr>
                  <a:spLocks noChangeArrowheads="1"/>
                </p:cNvSpPr>
                <p:nvPr/>
              </p:nvSpPr>
              <p:spPr bwMode="auto">
                <a:xfrm>
                  <a:off x="2377" y="2043"/>
                  <a:ext cx="10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5" name="Rectangle 7184"/>
                <p:cNvSpPr>
                  <a:spLocks noChangeArrowheads="1"/>
                </p:cNvSpPr>
                <p:nvPr/>
              </p:nvSpPr>
              <p:spPr bwMode="auto">
                <a:xfrm>
                  <a:off x="2377" y="2040"/>
                  <a:ext cx="10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6" name="Rectangle 7183"/>
                <p:cNvSpPr>
                  <a:spLocks noChangeArrowheads="1"/>
                </p:cNvSpPr>
                <p:nvPr/>
              </p:nvSpPr>
              <p:spPr bwMode="auto">
                <a:xfrm>
                  <a:off x="2377" y="2038"/>
                  <a:ext cx="10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7" name="Rectangle 7182"/>
                <p:cNvSpPr>
                  <a:spLocks noChangeArrowheads="1"/>
                </p:cNvSpPr>
                <p:nvPr/>
              </p:nvSpPr>
              <p:spPr bwMode="auto">
                <a:xfrm>
                  <a:off x="2377" y="2035"/>
                  <a:ext cx="10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8" name="Rectangle 7181"/>
                <p:cNvSpPr>
                  <a:spLocks noChangeArrowheads="1"/>
                </p:cNvSpPr>
                <p:nvPr/>
              </p:nvSpPr>
              <p:spPr bwMode="auto">
                <a:xfrm>
                  <a:off x="2377" y="2032"/>
                  <a:ext cx="10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9" name="Rectangle 7180"/>
                <p:cNvSpPr>
                  <a:spLocks noChangeArrowheads="1"/>
                </p:cNvSpPr>
                <p:nvPr/>
              </p:nvSpPr>
              <p:spPr bwMode="auto">
                <a:xfrm>
                  <a:off x="2377" y="2029"/>
                  <a:ext cx="10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0" name="Rectangle 7179"/>
                <p:cNvSpPr>
                  <a:spLocks noChangeArrowheads="1"/>
                </p:cNvSpPr>
                <p:nvPr/>
              </p:nvSpPr>
              <p:spPr bwMode="auto">
                <a:xfrm>
                  <a:off x="2377" y="2027"/>
                  <a:ext cx="10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1" name="Rectangle 7178"/>
                <p:cNvSpPr>
                  <a:spLocks noChangeArrowheads="1"/>
                </p:cNvSpPr>
                <p:nvPr/>
              </p:nvSpPr>
              <p:spPr bwMode="auto">
                <a:xfrm>
                  <a:off x="2377" y="2024"/>
                  <a:ext cx="10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2" name="Rectangle 7177"/>
                <p:cNvSpPr>
                  <a:spLocks noChangeArrowheads="1"/>
                </p:cNvSpPr>
                <p:nvPr/>
              </p:nvSpPr>
              <p:spPr bwMode="auto">
                <a:xfrm>
                  <a:off x="2377" y="2021"/>
                  <a:ext cx="10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3" name="Rectangle 7176"/>
                <p:cNvSpPr>
                  <a:spLocks noChangeArrowheads="1"/>
                </p:cNvSpPr>
                <p:nvPr/>
              </p:nvSpPr>
              <p:spPr bwMode="auto">
                <a:xfrm>
                  <a:off x="2377" y="2018"/>
                  <a:ext cx="10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4" name="Rectangle 7175"/>
                <p:cNvSpPr>
                  <a:spLocks noChangeArrowheads="1"/>
                </p:cNvSpPr>
                <p:nvPr/>
              </p:nvSpPr>
              <p:spPr bwMode="auto">
                <a:xfrm>
                  <a:off x="2377" y="2015"/>
                  <a:ext cx="10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5" name="Rectangle 7174"/>
                <p:cNvSpPr>
                  <a:spLocks noChangeArrowheads="1"/>
                </p:cNvSpPr>
                <p:nvPr/>
              </p:nvSpPr>
              <p:spPr bwMode="auto">
                <a:xfrm>
                  <a:off x="2377" y="2013"/>
                  <a:ext cx="10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6" name="Rectangle 7173"/>
                <p:cNvSpPr>
                  <a:spLocks noChangeArrowheads="1"/>
                </p:cNvSpPr>
                <p:nvPr/>
              </p:nvSpPr>
              <p:spPr bwMode="auto">
                <a:xfrm>
                  <a:off x="2377" y="2010"/>
                  <a:ext cx="10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7" name="Rectangle 7172"/>
                <p:cNvSpPr>
                  <a:spLocks noChangeArrowheads="1"/>
                </p:cNvSpPr>
                <p:nvPr/>
              </p:nvSpPr>
              <p:spPr bwMode="auto">
                <a:xfrm>
                  <a:off x="2377" y="2007"/>
                  <a:ext cx="10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8" name="Rectangle 7171"/>
                <p:cNvSpPr>
                  <a:spLocks noChangeArrowheads="1"/>
                </p:cNvSpPr>
                <p:nvPr/>
              </p:nvSpPr>
              <p:spPr bwMode="auto">
                <a:xfrm>
                  <a:off x="2377" y="2004"/>
                  <a:ext cx="10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9" name="Rectangle 7170"/>
                <p:cNvSpPr>
                  <a:spLocks noChangeArrowheads="1"/>
                </p:cNvSpPr>
                <p:nvPr/>
              </p:nvSpPr>
              <p:spPr bwMode="auto">
                <a:xfrm>
                  <a:off x="2377" y="2001"/>
                  <a:ext cx="10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0" name="Rectangle 7169"/>
                <p:cNvSpPr>
                  <a:spLocks noChangeArrowheads="1"/>
                </p:cNvSpPr>
                <p:nvPr/>
              </p:nvSpPr>
              <p:spPr bwMode="auto">
                <a:xfrm>
                  <a:off x="2377" y="1999"/>
                  <a:ext cx="10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1" name="Rectangle 7168"/>
                <p:cNvSpPr>
                  <a:spLocks noChangeArrowheads="1"/>
                </p:cNvSpPr>
                <p:nvPr/>
              </p:nvSpPr>
              <p:spPr bwMode="auto">
                <a:xfrm>
                  <a:off x="2377" y="1996"/>
                  <a:ext cx="10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2" name="Rectangle 7167"/>
                <p:cNvSpPr>
                  <a:spLocks noChangeArrowheads="1"/>
                </p:cNvSpPr>
                <p:nvPr/>
              </p:nvSpPr>
              <p:spPr bwMode="auto">
                <a:xfrm>
                  <a:off x="2377" y="1993"/>
                  <a:ext cx="10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3" name="Rectangle 7166"/>
                <p:cNvSpPr>
                  <a:spLocks noChangeArrowheads="1"/>
                </p:cNvSpPr>
                <p:nvPr/>
              </p:nvSpPr>
              <p:spPr bwMode="auto">
                <a:xfrm>
                  <a:off x="2377" y="1990"/>
                  <a:ext cx="10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4" name="Rectangle 7165"/>
                <p:cNvSpPr>
                  <a:spLocks noChangeArrowheads="1"/>
                </p:cNvSpPr>
                <p:nvPr/>
              </p:nvSpPr>
              <p:spPr bwMode="auto">
                <a:xfrm>
                  <a:off x="2377" y="1988"/>
                  <a:ext cx="10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5" name="Rectangle 7164"/>
                <p:cNvSpPr>
                  <a:spLocks noChangeArrowheads="1"/>
                </p:cNvSpPr>
                <p:nvPr/>
              </p:nvSpPr>
              <p:spPr bwMode="auto">
                <a:xfrm>
                  <a:off x="2377" y="1985"/>
                  <a:ext cx="10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6" name="Rectangle 7163"/>
                <p:cNvSpPr>
                  <a:spLocks noChangeArrowheads="1"/>
                </p:cNvSpPr>
                <p:nvPr/>
              </p:nvSpPr>
              <p:spPr bwMode="auto">
                <a:xfrm>
                  <a:off x="2377" y="1982"/>
                  <a:ext cx="10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7" name="Rectangle 7162"/>
                <p:cNvSpPr>
                  <a:spLocks noChangeArrowheads="1"/>
                </p:cNvSpPr>
                <p:nvPr/>
              </p:nvSpPr>
              <p:spPr bwMode="auto">
                <a:xfrm>
                  <a:off x="2377" y="1979"/>
                  <a:ext cx="10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8" name="Rectangle 7161"/>
                <p:cNvSpPr>
                  <a:spLocks noChangeArrowheads="1"/>
                </p:cNvSpPr>
                <p:nvPr/>
              </p:nvSpPr>
              <p:spPr bwMode="auto">
                <a:xfrm>
                  <a:off x="2377" y="1976"/>
                  <a:ext cx="10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9" name="Rectangle 7160"/>
                <p:cNvSpPr>
                  <a:spLocks noChangeArrowheads="1"/>
                </p:cNvSpPr>
                <p:nvPr/>
              </p:nvSpPr>
              <p:spPr bwMode="auto">
                <a:xfrm>
                  <a:off x="2377" y="1974"/>
                  <a:ext cx="10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0" name="Rectangle 7159"/>
                <p:cNvSpPr>
                  <a:spLocks noChangeArrowheads="1"/>
                </p:cNvSpPr>
                <p:nvPr/>
              </p:nvSpPr>
              <p:spPr bwMode="auto">
                <a:xfrm>
                  <a:off x="2377" y="1971"/>
                  <a:ext cx="10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1" name="Rectangle 7158"/>
                <p:cNvSpPr>
                  <a:spLocks noChangeArrowheads="1"/>
                </p:cNvSpPr>
                <p:nvPr/>
              </p:nvSpPr>
              <p:spPr bwMode="auto">
                <a:xfrm>
                  <a:off x="2377" y="1968"/>
                  <a:ext cx="10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2" name="Rectangle 7157"/>
                <p:cNvSpPr>
                  <a:spLocks noChangeArrowheads="1"/>
                </p:cNvSpPr>
                <p:nvPr/>
              </p:nvSpPr>
              <p:spPr bwMode="auto">
                <a:xfrm>
                  <a:off x="2377" y="1965"/>
                  <a:ext cx="10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3" name="Rectangle 7156"/>
                <p:cNvSpPr>
                  <a:spLocks noChangeArrowheads="1"/>
                </p:cNvSpPr>
                <p:nvPr/>
              </p:nvSpPr>
              <p:spPr bwMode="auto">
                <a:xfrm>
                  <a:off x="2377" y="1962"/>
                  <a:ext cx="10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4" name="Rectangle 7155"/>
                <p:cNvSpPr>
                  <a:spLocks noChangeArrowheads="1"/>
                </p:cNvSpPr>
                <p:nvPr/>
              </p:nvSpPr>
              <p:spPr bwMode="auto">
                <a:xfrm>
                  <a:off x="2377" y="1960"/>
                  <a:ext cx="10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5" name="Rectangle 7154"/>
                <p:cNvSpPr>
                  <a:spLocks noChangeArrowheads="1"/>
                </p:cNvSpPr>
                <p:nvPr/>
              </p:nvSpPr>
              <p:spPr bwMode="auto">
                <a:xfrm>
                  <a:off x="2377" y="1957"/>
                  <a:ext cx="10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6" name="Rectangle 7153"/>
                <p:cNvSpPr>
                  <a:spLocks noChangeArrowheads="1"/>
                </p:cNvSpPr>
                <p:nvPr/>
              </p:nvSpPr>
              <p:spPr bwMode="auto">
                <a:xfrm>
                  <a:off x="2377" y="1954"/>
                  <a:ext cx="10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7" name="Rectangle 7152"/>
                <p:cNvSpPr>
                  <a:spLocks noChangeArrowheads="1"/>
                </p:cNvSpPr>
                <p:nvPr/>
              </p:nvSpPr>
              <p:spPr bwMode="auto">
                <a:xfrm>
                  <a:off x="2377" y="1951"/>
                  <a:ext cx="10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8" name="Rectangle 7151"/>
                <p:cNvSpPr>
                  <a:spLocks noChangeArrowheads="1"/>
                </p:cNvSpPr>
                <p:nvPr/>
              </p:nvSpPr>
              <p:spPr bwMode="auto">
                <a:xfrm>
                  <a:off x="2377" y="1948"/>
                  <a:ext cx="10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9" name="Rectangle 7150"/>
                <p:cNvSpPr>
                  <a:spLocks noChangeArrowheads="1"/>
                </p:cNvSpPr>
                <p:nvPr/>
              </p:nvSpPr>
              <p:spPr bwMode="auto">
                <a:xfrm>
                  <a:off x="2377" y="1946"/>
                  <a:ext cx="10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0" name="Rectangle 7149"/>
                <p:cNvSpPr>
                  <a:spLocks noChangeArrowheads="1"/>
                </p:cNvSpPr>
                <p:nvPr/>
              </p:nvSpPr>
              <p:spPr bwMode="auto">
                <a:xfrm>
                  <a:off x="2377" y="1943"/>
                  <a:ext cx="10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1" name="Rectangle 7148"/>
                <p:cNvSpPr>
                  <a:spLocks noChangeArrowheads="1"/>
                </p:cNvSpPr>
                <p:nvPr/>
              </p:nvSpPr>
              <p:spPr bwMode="auto">
                <a:xfrm>
                  <a:off x="2377" y="1940"/>
                  <a:ext cx="10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2" name="Rectangle 7147"/>
                <p:cNvSpPr>
                  <a:spLocks noChangeArrowheads="1"/>
                </p:cNvSpPr>
                <p:nvPr/>
              </p:nvSpPr>
              <p:spPr bwMode="auto">
                <a:xfrm>
                  <a:off x="2377" y="1937"/>
                  <a:ext cx="10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3" name="Rectangle 7146"/>
                <p:cNvSpPr>
                  <a:spLocks noChangeArrowheads="1"/>
                </p:cNvSpPr>
                <p:nvPr/>
              </p:nvSpPr>
              <p:spPr bwMode="auto">
                <a:xfrm>
                  <a:off x="2377" y="1935"/>
                  <a:ext cx="10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4" name="Rectangle 7145"/>
                <p:cNvSpPr>
                  <a:spLocks noChangeArrowheads="1"/>
                </p:cNvSpPr>
                <p:nvPr/>
              </p:nvSpPr>
              <p:spPr bwMode="auto">
                <a:xfrm>
                  <a:off x="2377" y="1932"/>
                  <a:ext cx="10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5" name="Rectangle 7144"/>
                <p:cNvSpPr>
                  <a:spLocks noChangeArrowheads="1"/>
                </p:cNvSpPr>
                <p:nvPr/>
              </p:nvSpPr>
              <p:spPr bwMode="auto">
                <a:xfrm>
                  <a:off x="2377" y="1929"/>
                  <a:ext cx="10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6" name="Rectangle 7143"/>
                <p:cNvSpPr>
                  <a:spLocks noChangeArrowheads="1"/>
                </p:cNvSpPr>
                <p:nvPr/>
              </p:nvSpPr>
              <p:spPr bwMode="auto">
                <a:xfrm>
                  <a:off x="2377" y="1926"/>
                  <a:ext cx="10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7" name="Rectangle 7142"/>
                <p:cNvSpPr>
                  <a:spLocks noChangeArrowheads="1"/>
                </p:cNvSpPr>
                <p:nvPr/>
              </p:nvSpPr>
              <p:spPr bwMode="auto">
                <a:xfrm>
                  <a:off x="2377" y="1923"/>
                  <a:ext cx="10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8" name="Rectangle 7141"/>
                <p:cNvSpPr>
                  <a:spLocks noChangeArrowheads="1"/>
                </p:cNvSpPr>
                <p:nvPr/>
              </p:nvSpPr>
              <p:spPr bwMode="auto">
                <a:xfrm>
                  <a:off x="2377" y="1921"/>
                  <a:ext cx="10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9" name="Rectangle 7140"/>
                <p:cNvSpPr>
                  <a:spLocks noChangeArrowheads="1"/>
                </p:cNvSpPr>
                <p:nvPr/>
              </p:nvSpPr>
              <p:spPr bwMode="auto">
                <a:xfrm>
                  <a:off x="2377" y="1918"/>
                  <a:ext cx="10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0" name="Rectangle 7139"/>
                <p:cNvSpPr>
                  <a:spLocks noChangeArrowheads="1"/>
                </p:cNvSpPr>
                <p:nvPr/>
              </p:nvSpPr>
              <p:spPr bwMode="auto">
                <a:xfrm>
                  <a:off x="2377" y="1915"/>
                  <a:ext cx="10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1" name="Rectangle 7138"/>
                <p:cNvSpPr>
                  <a:spLocks noChangeArrowheads="1"/>
                </p:cNvSpPr>
                <p:nvPr/>
              </p:nvSpPr>
              <p:spPr bwMode="auto">
                <a:xfrm>
                  <a:off x="2377" y="1912"/>
                  <a:ext cx="10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2" name="Rectangle 7137"/>
                <p:cNvSpPr>
                  <a:spLocks noChangeArrowheads="1"/>
                </p:cNvSpPr>
                <p:nvPr/>
              </p:nvSpPr>
              <p:spPr bwMode="auto">
                <a:xfrm>
                  <a:off x="2377" y="1909"/>
                  <a:ext cx="10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3" name="Rectangle 7136"/>
                <p:cNvSpPr>
                  <a:spLocks noChangeArrowheads="1"/>
                </p:cNvSpPr>
                <p:nvPr/>
              </p:nvSpPr>
              <p:spPr bwMode="auto">
                <a:xfrm>
                  <a:off x="2377" y="1907"/>
                  <a:ext cx="10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4" name="Rectangle 7135"/>
                <p:cNvSpPr>
                  <a:spLocks noChangeArrowheads="1"/>
                </p:cNvSpPr>
                <p:nvPr/>
              </p:nvSpPr>
              <p:spPr bwMode="auto">
                <a:xfrm>
                  <a:off x="2377" y="1904"/>
                  <a:ext cx="10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5" name="Rectangle 7134"/>
                <p:cNvSpPr>
                  <a:spLocks noChangeArrowheads="1"/>
                </p:cNvSpPr>
                <p:nvPr/>
              </p:nvSpPr>
              <p:spPr bwMode="auto">
                <a:xfrm>
                  <a:off x="2377" y="1901"/>
                  <a:ext cx="10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6" name="Rectangle 7133"/>
                <p:cNvSpPr>
                  <a:spLocks noChangeArrowheads="1"/>
                </p:cNvSpPr>
                <p:nvPr/>
              </p:nvSpPr>
              <p:spPr bwMode="auto">
                <a:xfrm>
                  <a:off x="2377" y="1898"/>
                  <a:ext cx="10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7" name="Rectangle 7132"/>
                <p:cNvSpPr>
                  <a:spLocks noChangeArrowheads="1"/>
                </p:cNvSpPr>
                <p:nvPr/>
              </p:nvSpPr>
              <p:spPr bwMode="auto">
                <a:xfrm>
                  <a:off x="2377" y="1896"/>
                  <a:ext cx="10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8" name="Rectangle 7131"/>
                <p:cNvSpPr>
                  <a:spLocks noChangeArrowheads="1"/>
                </p:cNvSpPr>
                <p:nvPr/>
              </p:nvSpPr>
              <p:spPr bwMode="auto">
                <a:xfrm>
                  <a:off x="2377" y="1893"/>
                  <a:ext cx="10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9" name="Rectangle 7130"/>
                <p:cNvSpPr>
                  <a:spLocks noChangeArrowheads="1"/>
                </p:cNvSpPr>
                <p:nvPr/>
              </p:nvSpPr>
              <p:spPr bwMode="auto">
                <a:xfrm>
                  <a:off x="2377" y="1890"/>
                  <a:ext cx="10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0" name="Rectangle 7129"/>
                <p:cNvSpPr>
                  <a:spLocks noChangeArrowheads="1"/>
                </p:cNvSpPr>
                <p:nvPr/>
              </p:nvSpPr>
              <p:spPr bwMode="auto">
                <a:xfrm>
                  <a:off x="2377" y="1887"/>
                  <a:ext cx="10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1" name="Rectangle 7128"/>
                <p:cNvSpPr>
                  <a:spLocks noChangeArrowheads="1"/>
                </p:cNvSpPr>
                <p:nvPr/>
              </p:nvSpPr>
              <p:spPr bwMode="auto">
                <a:xfrm>
                  <a:off x="2377" y="1887"/>
                  <a:ext cx="10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2" name="Rectangle 7127"/>
                <p:cNvSpPr>
                  <a:spLocks noChangeArrowheads="1"/>
                </p:cNvSpPr>
                <p:nvPr/>
              </p:nvSpPr>
              <p:spPr bwMode="auto">
                <a:xfrm>
                  <a:off x="2377" y="1884"/>
                  <a:ext cx="10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3" name="Rectangle 7126"/>
                <p:cNvSpPr>
                  <a:spLocks noChangeArrowheads="1"/>
                </p:cNvSpPr>
                <p:nvPr/>
              </p:nvSpPr>
              <p:spPr bwMode="auto">
                <a:xfrm>
                  <a:off x="2377" y="1884"/>
                  <a:ext cx="10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4" name="Rectangle 7125"/>
                <p:cNvSpPr>
                  <a:spLocks noChangeArrowheads="1"/>
                </p:cNvSpPr>
                <p:nvPr/>
              </p:nvSpPr>
              <p:spPr bwMode="auto">
                <a:xfrm>
                  <a:off x="2377" y="1884"/>
                  <a:ext cx="10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5" name="Rectangle 7124"/>
                <p:cNvSpPr>
                  <a:spLocks noChangeArrowheads="1"/>
                </p:cNvSpPr>
                <p:nvPr/>
              </p:nvSpPr>
              <p:spPr bwMode="auto">
                <a:xfrm>
                  <a:off x="2377" y="1884"/>
                  <a:ext cx="10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6" name="Rectangle 7123"/>
                <p:cNvSpPr>
                  <a:spLocks noChangeArrowheads="1"/>
                </p:cNvSpPr>
                <p:nvPr/>
              </p:nvSpPr>
              <p:spPr bwMode="auto">
                <a:xfrm>
                  <a:off x="2484" y="2205"/>
                  <a:ext cx="11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7" name="Rectangle 7122"/>
                <p:cNvSpPr>
                  <a:spLocks noChangeArrowheads="1"/>
                </p:cNvSpPr>
                <p:nvPr/>
              </p:nvSpPr>
              <p:spPr bwMode="auto">
                <a:xfrm>
                  <a:off x="2484" y="2202"/>
                  <a:ext cx="11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8" name="Rectangle 7121"/>
                <p:cNvSpPr>
                  <a:spLocks noChangeArrowheads="1"/>
                </p:cNvSpPr>
                <p:nvPr/>
              </p:nvSpPr>
              <p:spPr bwMode="auto">
                <a:xfrm>
                  <a:off x="2484" y="2199"/>
                  <a:ext cx="11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9" name="Rectangle 7120"/>
                <p:cNvSpPr>
                  <a:spLocks noChangeArrowheads="1"/>
                </p:cNvSpPr>
                <p:nvPr/>
              </p:nvSpPr>
              <p:spPr bwMode="auto">
                <a:xfrm>
                  <a:off x="2484" y="2196"/>
                  <a:ext cx="11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0" name="Rectangle 7119"/>
                <p:cNvSpPr>
                  <a:spLocks noChangeArrowheads="1"/>
                </p:cNvSpPr>
                <p:nvPr/>
              </p:nvSpPr>
              <p:spPr bwMode="auto">
                <a:xfrm>
                  <a:off x="2484" y="2194"/>
                  <a:ext cx="11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1" name="Rectangle 7118"/>
                <p:cNvSpPr>
                  <a:spLocks noChangeArrowheads="1"/>
                </p:cNvSpPr>
                <p:nvPr/>
              </p:nvSpPr>
              <p:spPr bwMode="auto">
                <a:xfrm>
                  <a:off x="2484" y="2191"/>
                  <a:ext cx="11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2" name="Rectangle 7117"/>
                <p:cNvSpPr>
                  <a:spLocks noChangeArrowheads="1"/>
                </p:cNvSpPr>
                <p:nvPr/>
              </p:nvSpPr>
              <p:spPr bwMode="auto">
                <a:xfrm>
                  <a:off x="2484" y="2188"/>
                  <a:ext cx="11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3" name="Rectangle 7116"/>
                <p:cNvSpPr>
                  <a:spLocks noChangeArrowheads="1"/>
                </p:cNvSpPr>
                <p:nvPr/>
              </p:nvSpPr>
              <p:spPr bwMode="auto">
                <a:xfrm>
                  <a:off x="2484" y="2185"/>
                  <a:ext cx="11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4" name="Rectangle 7115"/>
                <p:cNvSpPr>
                  <a:spLocks noChangeArrowheads="1"/>
                </p:cNvSpPr>
                <p:nvPr/>
              </p:nvSpPr>
              <p:spPr bwMode="auto">
                <a:xfrm>
                  <a:off x="2484" y="2183"/>
                  <a:ext cx="11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5" name="Rectangle 7114"/>
                <p:cNvSpPr>
                  <a:spLocks noChangeArrowheads="1"/>
                </p:cNvSpPr>
                <p:nvPr/>
              </p:nvSpPr>
              <p:spPr bwMode="auto">
                <a:xfrm>
                  <a:off x="2484" y="2180"/>
                  <a:ext cx="11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6" name="Rectangle 7113"/>
                <p:cNvSpPr>
                  <a:spLocks noChangeArrowheads="1"/>
                </p:cNvSpPr>
                <p:nvPr/>
              </p:nvSpPr>
              <p:spPr bwMode="auto">
                <a:xfrm>
                  <a:off x="2484" y="2177"/>
                  <a:ext cx="11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7" name="Rectangle 7112"/>
                <p:cNvSpPr>
                  <a:spLocks noChangeArrowheads="1"/>
                </p:cNvSpPr>
                <p:nvPr/>
              </p:nvSpPr>
              <p:spPr bwMode="auto">
                <a:xfrm>
                  <a:off x="2484" y="2174"/>
                  <a:ext cx="11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8" name="Rectangle 7111"/>
                <p:cNvSpPr>
                  <a:spLocks noChangeArrowheads="1"/>
                </p:cNvSpPr>
                <p:nvPr/>
              </p:nvSpPr>
              <p:spPr bwMode="auto">
                <a:xfrm>
                  <a:off x="2484" y="2171"/>
                  <a:ext cx="11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9" name="Rectangle 7110"/>
                <p:cNvSpPr>
                  <a:spLocks noChangeArrowheads="1"/>
                </p:cNvSpPr>
                <p:nvPr/>
              </p:nvSpPr>
              <p:spPr bwMode="auto">
                <a:xfrm>
                  <a:off x="2484" y="2169"/>
                  <a:ext cx="11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0" name="Rectangle 7109"/>
                <p:cNvSpPr>
                  <a:spLocks noChangeArrowheads="1"/>
                </p:cNvSpPr>
                <p:nvPr/>
              </p:nvSpPr>
              <p:spPr bwMode="auto">
                <a:xfrm>
                  <a:off x="2484" y="2166"/>
                  <a:ext cx="11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1" name="Rectangle 7108"/>
                <p:cNvSpPr>
                  <a:spLocks noChangeArrowheads="1"/>
                </p:cNvSpPr>
                <p:nvPr/>
              </p:nvSpPr>
              <p:spPr bwMode="auto">
                <a:xfrm>
                  <a:off x="2484" y="2163"/>
                  <a:ext cx="11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2" name="Rectangle 7107"/>
                <p:cNvSpPr>
                  <a:spLocks noChangeArrowheads="1"/>
                </p:cNvSpPr>
                <p:nvPr/>
              </p:nvSpPr>
              <p:spPr bwMode="auto">
                <a:xfrm>
                  <a:off x="2484" y="2160"/>
                  <a:ext cx="11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3" name="Rectangle 7106"/>
                <p:cNvSpPr>
                  <a:spLocks noChangeArrowheads="1"/>
                </p:cNvSpPr>
                <p:nvPr/>
              </p:nvSpPr>
              <p:spPr bwMode="auto">
                <a:xfrm>
                  <a:off x="2484" y="2157"/>
                  <a:ext cx="11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4" name="Rectangle 7105"/>
                <p:cNvSpPr>
                  <a:spLocks noChangeArrowheads="1"/>
                </p:cNvSpPr>
                <p:nvPr/>
              </p:nvSpPr>
              <p:spPr bwMode="auto">
                <a:xfrm>
                  <a:off x="2484" y="2155"/>
                  <a:ext cx="11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5" name="Rectangle 7104"/>
                <p:cNvSpPr>
                  <a:spLocks noChangeArrowheads="1"/>
                </p:cNvSpPr>
                <p:nvPr/>
              </p:nvSpPr>
              <p:spPr bwMode="auto">
                <a:xfrm>
                  <a:off x="2484" y="2152"/>
                  <a:ext cx="11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6" name="Rectangle 7103"/>
                <p:cNvSpPr>
                  <a:spLocks noChangeArrowheads="1"/>
                </p:cNvSpPr>
                <p:nvPr/>
              </p:nvSpPr>
              <p:spPr bwMode="auto">
                <a:xfrm>
                  <a:off x="2484" y="2149"/>
                  <a:ext cx="11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7" name="Rectangle 7102"/>
                <p:cNvSpPr>
                  <a:spLocks noChangeArrowheads="1"/>
                </p:cNvSpPr>
                <p:nvPr/>
              </p:nvSpPr>
              <p:spPr bwMode="auto">
                <a:xfrm>
                  <a:off x="2484" y="2146"/>
                  <a:ext cx="11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8" name="Rectangle 7101"/>
                <p:cNvSpPr>
                  <a:spLocks noChangeArrowheads="1"/>
                </p:cNvSpPr>
                <p:nvPr/>
              </p:nvSpPr>
              <p:spPr bwMode="auto">
                <a:xfrm>
                  <a:off x="2484" y="2144"/>
                  <a:ext cx="11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9" name="Rectangle 7100"/>
                <p:cNvSpPr>
                  <a:spLocks noChangeArrowheads="1"/>
                </p:cNvSpPr>
                <p:nvPr/>
              </p:nvSpPr>
              <p:spPr bwMode="auto">
                <a:xfrm>
                  <a:off x="2484" y="2141"/>
                  <a:ext cx="11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0" name="Rectangle 7099"/>
                <p:cNvSpPr>
                  <a:spLocks noChangeArrowheads="1"/>
                </p:cNvSpPr>
                <p:nvPr/>
              </p:nvSpPr>
              <p:spPr bwMode="auto">
                <a:xfrm>
                  <a:off x="2484" y="2138"/>
                  <a:ext cx="11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1" name="Rectangle 7098"/>
                <p:cNvSpPr>
                  <a:spLocks noChangeArrowheads="1"/>
                </p:cNvSpPr>
                <p:nvPr/>
              </p:nvSpPr>
              <p:spPr bwMode="auto">
                <a:xfrm>
                  <a:off x="2484" y="2135"/>
                  <a:ext cx="11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2" name="Rectangle 7097"/>
                <p:cNvSpPr>
                  <a:spLocks noChangeArrowheads="1"/>
                </p:cNvSpPr>
                <p:nvPr/>
              </p:nvSpPr>
              <p:spPr bwMode="auto">
                <a:xfrm>
                  <a:off x="2484" y="2132"/>
                  <a:ext cx="11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3" name="Rectangle 7096"/>
                <p:cNvSpPr>
                  <a:spLocks noChangeArrowheads="1"/>
                </p:cNvSpPr>
                <p:nvPr/>
              </p:nvSpPr>
              <p:spPr bwMode="auto">
                <a:xfrm>
                  <a:off x="2484" y="2130"/>
                  <a:ext cx="11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4" name="Rectangle 7095"/>
                <p:cNvSpPr>
                  <a:spLocks noChangeArrowheads="1"/>
                </p:cNvSpPr>
                <p:nvPr/>
              </p:nvSpPr>
              <p:spPr bwMode="auto">
                <a:xfrm>
                  <a:off x="2484" y="2127"/>
                  <a:ext cx="11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5" name="Rectangle 7094"/>
                <p:cNvSpPr>
                  <a:spLocks noChangeArrowheads="1"/>
                </p:cNvSpPr>
                <p:nvPr/>
              </p:nvSpPr>
              <p:spPr bwMode="auto">
                <a:xfrm>
                  <a:off x="2484" y="2124"/>
                  <a:ext cx="1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6" name="Rectangle 7093"/>
                <p:cNvSpPr>
                  <a:spLocks noChangeArrowheads="1"/>
                </p:cNvSpPr>
                <p:nvPr/>
              </p:nvSpPr>
              <p:spPr bwMode="auto">
                <a:xfrm>
                  <a:off x="2484" y="2121"/>
                  <a:ext cx="11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7" name="Rectangle 7092"/>
                <p:cNvSpPr>
                  <a:spLocks noChangeArrowheads="1"/>
                </p:cNvSpPr>
                <p:nvPr/>
              </p:nvSpPr>
              <p:spPr bwMode="auto">
                <a:xfrm>
                  <a:off x="2484" y="2118"/>
                  <a:ext cx="11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8" name="Rectangle 7091"/>
                <p:cNvSpPr>
                  <a:spLocks noChangeArrowheads="1"/>
                </p:cNvSpPr>
                <p:nvPr/>
              </p:nvSpPr>
              <p:spPr bwMode="auto">
                <a:xfrm>
                  <a:off x="2484" y="2116"/>
                  <a:ext cx="11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9" name="Rectangle 7090"/>
                <p:cNvSpPr>
                  <a:spLocks noChangeArrowheads="1"/>
                </p:cNvSpPr>
                <p:nvPr/>
              </p:nvSpPr>
              <p:spPr bwMode="auto">
                <a:xfrm>
                  <a:off x="2484" y="2113"/>
                  <a:ext cx="11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0" name="Rectangle 7089"/>
                <p:cNvSpPr>
                  <a:spLocks noChangeArrowheads="1"/>
                </p:cNvSpPr>
                <p:nvPr/>
              </p:nvSpPr>
              <p:spPr bwMode="auto">
                <a:xfrm>
                  <a:off x="2484" y="2110"/>
                  <a:ext cx="11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1" name="Rectangle 7088"/>
                <p:cNvSpPr>
                  <a:spLocks noChangeArrowheads="1"/>
                </p:cNvSpPr>
                <p:nvPr/>
              </p:nvSpPr>
              <p:spPr bwMode="auto">
                <a:xfrm>
                  <a:off x="2484" y="2107"/>
                  <a:ext cx="11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2" name="Rectangle 7087"/>
                <p:cNvSpPr>
                  <a:spLocks noChangeArrowheads="1"/>
                </p:cNvSpPr>
                <p:nvPr/>
              </p:nvSpPr>
              <p:spPr bwMode="auto">
                <a:xfrm>
                  <a:off x="2484" y="2105"/>
                  <a:ext cx="11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3" name="Rectangle 7086"/>
                <p:cNvSpPr>
                  <a:spLocks noChangeArrowheads="1"/>
                </p:cNvSpPr>
                <p:nvPr/>
              </p:nvSpPr>
              <p:spPr bwMode="auto">
                <a:xfrm>
                  <a:off x="2484" y="2102"/>
                  <a:ext cx="11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4" name="Rectangle 7085"/>
                <p:cNvSpPr>
                  <a:spLocks noChangeArrowheads="1"/>
                </p:cNvSpPr>
                <p:nvPr/>
              </p:nvSpPr>
              <p:spPr bwMode="auto">
                <a:xfrm>
                  <a:off x="2484" y="2099"/>
                  <a:ext cx="11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5" name="Rectangle 7084"/>
                <p:cNvSpPr>
                  <a:spLocks noChangeArrowheads="1"/>
                </p:cNvSpPr>
                <p:nvPr/>
              </p:nvSpPr>
              <p:spPr bwMode="auto">
                <a:xfrm>
                  <a:off x="2484" y="2096"/>
                  <a:ext cx="11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6" name="Rectangle 7083"/>
                <p:cNvSpPr>
                  <a:spLocks noChangeArrowheads="1"/>
                </p:cNvSpPr>
                <p:nvPr/>
              </p:nvSpPr>
              <p:spPr bwMode="auto">
                <a:xfrm>
                  <a:off x="2484" y="2093"/>
                  <a:ext cx="11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7" name="Rectangle 7082"/>
                <p:cNvSpPr>
                  <a:spLocks noChangeArrowheads="1"/>
                </p:cNvSpPr>
                <p:nvPr/>
              </p:nvSpPr>
              <p:spPr bwMode="auto">
                <a:xfrm>
                  <a:off x="2484" y="2091"/>
                  <a:ext cx="11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8" name="Rectangle 7081"/>
                <p:cNvSpPr>
                  <a:spLocks noChangeArrowheads="1"/>
                </p:cNvSpPr>
                <p:nvPr/>
              </p:nvSpPr>
              <p:spPr bwMode="auto">
                <a:xfrm>
                  <a:off x="2484" y="2088"/>
                  <a:ext cx="11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9" name="Rectangle 7080"/>
                <p:cNvSpPr>
                  <a:spLocks noChangeArrowheads="1"/>
                </p:cNvSpPr>
                <p:nvPr/>
              </p:nvSpPr>
              <p:spPr bwMode="auto">
                <a:xfrm>
                  <a:off x="2484" y="2085"/>
                  <a:ext cx="11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0" name="Rectangle 7079"/>
                <p:cNvSpPr>
                  <a:spLocks noChangeArrowheads="1"/>
                </p:cNvSpPr>
                <p:nvPr/>
              </p:nvSpPr>
              <p:spPr bwMode="auto">
                <a:xfrm>
                  <a:off x="2484" y="2082"/>
                  <a:ext cx="11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1" name="Rectangle 7078"/>
                <p:cNvSpPr>
                  <a:spLocks noChangeArrowheads="1"/>
                </p:cNvSpPr>
                <p:nvPr/>
              </p:nvSpPr>
              <p:spPr bwMode="auto">
                <a:xfrm>
                  <a:off x="2484" y="2079"/>
                  <a:ext cx="11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2" name="Rectangle 7077"/>
                <p:cNvSpPr>
                  <a:spLocks noChangeArrowheads="1"/>
                </p:cNvSpPr>
                <p:nvPr/>
              </p:nvSpPr>
              <p:spPr bwMode="auto">
                <a:xfrm>
                  <a:off x="2484" y="2077"/>
                  <a:ext cx="11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3" name="Rectangle 7076"/>
                <p:cNvSpPr>
                  <a:spLocks noChangeArrowheads="1"/>
                </p:cNvSpPr>
                <p:nvPr/>
              </p:nvSpPr>
              <p:spPr bwMode="auto">
                <a:xfrm>
                  <a:off x="2484" y="2074"/>
                  <a:ext cx="11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4" name="Rectangle 7075"/>
                <p:cNvSpPr>
                  <a:spLocks noChangeArrowheads="1"/>
                </p:cNvSpPr>
                <p:nvPr/>
              </p:nvSpPr>
              <p:spPr bwMode="auto">
                <a:xfrm>
                  <a:off x="2484" y="2071"/>
                  <a:ext cx="11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5" name="Rectangle 7074"/>
                <p:cNvSpPr>
                  <a:spLocks noChangeArrowheads="1"/>
                </p:cNvSpPr>
                <p:nvPr/>
              </p:nvSpPr>
              <p:spPr bwMode="auto">
                <a:xfrm>
                  <a:off x="2484" y="2068"/>
                  <a:ext cx="11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6" name="Rectangle 7073"/>
                <p:cNvSpPr>
                  <a:spLocks noChangeArrowheads="1"/>
                </p:cNvSpPr>
                <p:nvPr/>
              </p:nvSpPr>
              <p:spPr bwMode="auto">
                <a:xfrm>
                  <a:off x="2484" y="2066"/>
                  <a:ext cx="11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7" name="Rectangle 7072"/>
                <p:cNvSpPr>
                  <a:spLocks noChangeArrowheads="1"/>
                </p:cNvSpPr>
                <p:nvPr/>
              </p:nvSpPr>
              <p:spPr bwMode="auto">
                <a:xfrm>
                  <a:off x="2484" y="2063"/>
                  <a:ext cx="11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8" name="Rectangle 7071"/>
                <p:cNvSpPr>
                  <a:spLocks noChangeArrowheads="1"/>
                </p:cNvSpPr>
                <p:nvPr/>
              </p:nvSpPr>
              <p:spPr bwMode="auto">
                <a:xfrm>
                  <a:off x="2484" y="2060"/>
                  <a:ext cx="11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9" name="Rectangle 7070"/>
                <p:cNvSpPr>
                  <a:spLocks noChangeArrowheads="1"/>
                </p:cNvSpPr>
                <p:nvPr/>
              </p:nvSpPr>
              <p:spPr bwMode="auto">
                <a:xfrm>
                  <a:off x="2484" y="2057"/>
                  <a:ext cx="11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0" name="Rectangle 7069"/>
                <p:cNvSpPr>
                  <a:spLocks noChangeArrowheads="1"/>
                </p:cNvSpPr>
                <p:nvPr/>
              </p:nvSpPr>
              <p:spPr bwMode="auto">
                <a:xfrm>
                  <a:off x="2484" y="2054"/>
                  <a:ext cx="11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1" name="Rectangle 7068"/>
                <p:cNvSpPr>
                  <a:spLocks noChangeArrowheads="1"/>
                </p:cNvSpPr>
                <p:nvPr/>
              </p:nvSpPr>
              <p:spPr bwMode="auto">
                <a:xfrm>
                  <a:off x="2484" y="2052"/>
                  <a:ext cx="11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2" name="Rectangle 7067"/>
                <p:cNvSpPr>
                  <a:spLocks noChangeArrowheads="1"/>
                </p:cNvSpPr>
                <p:nvPr/>
              </p:nvSpPr>
              <p:spPr bwMode="auto">
                <a:xfrm>
                  <a:off x="2484" y="2049"/>
                  <a:ext cx="11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3" name="Rectangle 7066"/>
                <p:cNvSpPr>
                  <a:spLocks noChangeArrowheads="1"/>
                </p:cNvSpPr>
                <p:nvPr/>
              </p:nvSpPr>
              <p:spPr bwMode="auto">
                <a:xfrm>
                  <a:off x="2484" y="2046"/>
                  <a:ext cx="11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4" name="Rectangle 7065"/>
                <p:cNvSpPr>
                  <a:spLocks noChangeArrowheads="1"/>
                </p:cNvSpPr>
                <p:nvPr/>
              </p:nvSpPr>
              <p:spPr bwMode="auto">
                <a:xfrm>
                  <a:off x="2484" y="2043"/>
                  <a:ext cx="11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5" name="Rectangle 7064"/>
                <p:cNvSpPr>
                  <a:spLocks noChangeArrowheads="1"/>
                </p:cNvSpPr>
                <p:nvPr/>
              </p:nvSpPr>
              <p:spPr bwMode="auto">
                <a:xfrm>
                  <a:off x="2484" y="2040"/>
                  <a:ext cx="11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6" name="Rectangle 7063"/>
                <p:cNvSpPr>
                  <a:spLocks noChangeArrowheads="1"/>
                </p:cNvSpPr>
                <p:nvPr/>
              </p:nvSpPr>
              <p:spPr bwMode="auto">
                <a:xfrm>
                  <a:off x="2484" y="2038"/>
                  <a:ext cx="11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7" name="Rectangle 7062"/>
                <p:cNvSpPr>
                  <a:spLocks noChangeArrowheads="1"/>
                </p:cNvSpPr>
                <p:nvPr/>
              </p:nvSpPr>
              <p:spPr bwMode="auto">
                <a:xfrm>
                  <a:off x="2484" y="2035"/>
                  <a:ext cx="11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8" name="Rectangle 7061"/>
                <p:cNvSpPr>
                  <a:spLocks noChangeArrowheads="1"/>
                </p:cNvSpPr>
                <p:nvPr/>
              </p:nvSpPr>
              <p:spPr bwMode="auto">
                <a:xfrm>
                  <a:off x="2484" y="2032"/>
                  <a:ext cx="11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9" name="Rectangle 7060"/>
                <p:cNvSpPr>
                  <a:spLocks noChangeArrowheads="1"/>
                </p:cNvSpPr>
                <p:nvPr/>
              </p:nvSpPr>
              <p:spPr bwMode="auto">
                <a:xfrm>
                  <a:off x="2484" y="2029"/>
                  <a:ext cx="11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0" name="Rectangle 7059"/>
                <p:cNvSpPr>
                  <a:spLocks noChangeArrowheads="1"/>
                </p:cNvSpPr>
                <p:nvPr/>
              </p:nvSpPr>
              <p:spPr bwMode="auto">
                <a:xfrm>
                  <a:off x="2484" y="2027"/>
                  <a:ext cx="11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1" name="Rectangle 7058"/>
                <p:cNvSpPr>
                  <a:spLocks noChangeArrowheads="1"/>
                </p:cNvSpPr>
                <p:nvPr/>
              </p:nvSpPr>
              <p:spPr bwMode="auto">
                <a:xfrm>
                  <a:off x="2484" y="2024"/>
                  <a:ext cx="11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2" name="Rectangle 7057"/>
                <p:cNvSpPr>
                  <a:spLocks noChangeArrowheads="1"/>
                </p:cNvSpPr>
                <p:nvPr/>
              </p:nvSpPr>
              <p:spPr bwMode="auto">
                <a:xfrm>
                  <a:off x="2484" y="2021"/>
                  <a:ext cx="11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3" name="Rectangle 7056"/>
                <p:cNvSpPr>
                  <a:spLocks noChangeArrowheads="1"/>
                </p:cNvSpPr>
                <p:nvPr/>
              </p:nvSpPr>
              <p:spPr bwMode="auto">
                <a:xfrm>
                  <a:off x="2484" y="2018"/>
                  <a:ext cx="11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4" name="Rectangle 7055"/>
                <p:cNvSpPr>
                  <a:spLocks noChangeArrowheads="1"/>
                </p:cNvSpPr>
                <p:nvPr/>
              </p:nvSpPr>
              <p:spPr bwMode="auto">
                <a:xfrm>
                  <a:off x="2484" y="2015"/>
                  <a:ext cx="11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5" name="Rectangle 7054"/>
                <p:cNvSpPr>
                  <a:spLocks noChangeArrowheads="1"/>
                </p:cNvSpPr>
                <p:nvPr/>
              </p:nvSpPr>
              <p:spPr bwMode="auto">
                <a:xfrm>
                  <a:off x="2484" y="2013"/>
                  <a:ext cx="11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6" name="Rectangle 7053"/>
                <p:cNvSpPr>
                  <a:spLocks noChangeArrowheads="1"/>
                </p:cNvSpPr>
                <p:nvPr/>
              </p:nvSpPr>
              <p:spPr bwMode="auto">
                <a:xfrm>
                  <a:off x="2484" y="2010"/>
                  <a:ext cx="11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7" name="Rectangle 7052"/>
                <p:cNvSpPr>
                  <a:spLocks noChangeArrowheads="1"/>
                </p:cNvSpPr>
                <p:nvPr/>
              </p:nvSpPr>
              <p:spPr bwMode="auto">
                <a:xfrm>
                  <a:off x="2484" y="2007"/>
                  <a:ext cx="11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8" name="Rectangle 7051"/>
                <p:cNvSpPr>
                  <a:spLocks noChangeArrowheads="1"/>
                </p:cNvSpPr>
                <p:nvPr/>
              </p:nvSpPr>
              <p:spPr bwMode="auto">
                <a:xfrm>
                  <a:off x="2484" y="2004"/>
                  <a:ext cx="11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9" name="Rectangle 7050"/>
                <p:cNvSpPr>
                  <a:spLocks noChangeArrowheads="1"/>
                </p:cNvSpPr>
                <p:nvPr/>
              </p:nvSpPr>
              <p:spPr bwMode="auto">
                <a:xfrm>
                  <a:off x="2484" y="2001"/>
                  <a:ext cx="11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0" name="Rectangle 7049"/>
                <p:cNvSpPr>
                  <a:spLocks noChangeArrowheads="1"/>
                </p:cNvSpPr>
                <p:nvPr/>
              </p:nvSpPr>
              <p:spPr bwMode="auto">
                <a:xfrm>
                  <a:off x="2484" y="1999"/>
                  <a:ext cx="11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1" name="Rectangle 7048"/>
                <p:cNvSpPr>
                  <a:spLocks noChangeArrowheads="1"/>
                </p:cNvSpPr>
                <p:nvPr/>
              </p:nvSpPr>
              <p:spPr bwMode="auto">
                <a:xfrm>
                  <a:off x="2484" y="1996"/>
                  <a:ext cx="11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2" name="Rectangle 7047"/>
                <p:cNvSpPr>
                  <a:spLocks noChangeArrowheads="1"/>
                </p:cNvSpPr>
                <p:nvPr/>
              </p:nvSpPr>
              <p:spPr bwMode="auto">
                <a:xfrm>
                  <a:off x="2484" y="1993"/>
                  <a:ext cx="11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3" name="Rectangle 7046"/>
                <p:cNvSpPr>
                  <a:spLocks noChangeArrowheads="1"/>
                </p:cNvSpPr>
                <p:nvPr/>
              </p:nvSpPr>
              <p:spPr bwMode="auto">
                <a:xfrm>
                  <a:off x="2484" y="1990"/>
                  <a:ext cx="11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4" name="Rectangle 7045"/>
                <p:cNvSpPr>
                  <a:spLocks noChangeArrowheads="1"/>
                </p:cNvSpPr>
                <p:nvPr/>
              </p:nvSpPr>
              <p:spPr bwMode="auto">
                <a:xfrm>
                  <a:off x="2484" y="1988"/>
                  <a:ext cx="11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5" name="Rectangle 7044"/>
                <p:cNvSpPr>
                  <a:spLocks noChangeArrowheads="1"/>
                </p:cNvSpPr>
                <p:nvPr/>
              </p:nvSpPr>
              <p:spPr bwMode="auto">
                <a:xfrm>
                  <a:off x="2484" y="1985"/>
                  <a:ext cx="11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6" name="Rectangle 7043"/>
                <p:cNvSpPr>
                  <a:spLocks noChangeArrowheads="1"/>
                </p:cNvSpPr>
                <p:nvPr/>
              </p:nvSpPr>
              <p:spPr bwMode="auto">
                <a:xfrm>
                  <a:off x="2484" y="1982"/>
                  <a:ext cx="11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7" name="Rectangle 7042"/>
                <p:cNvSpPr>
                  <a:spLocks noChangeArrowheads="1"/>
                </p:cNvSpPr>
                <p:nvPr/>
              </p:nvSpPr>
              <p:spPr bwMode="auto">
                <a:xfrm>
                  <a:off x="2484" y="1979"/>
                  <a:ext cx="11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8" name="Rectangle 7041"/>
                <p:cNvSpPr>
                  <a:spLocks noChangeArrowheads="1"/>
                </p:cNvSpPr>
                <p:nvPr/>
              </p:nvSpPr>
              <p:spPr bwMode="auto">
                <a:xfrm>
                  <a:off x="2484" y="1976"/>
                  <a:ext cx="11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9" name="Rectangle 7040"/>
                <p:cNvSpPr>
                  <a:spLocks noChangeArrowheads="1"/>
                </p:cNvSpPr>
                <p:nvPr/>
              </p:nvSpPr>
              <p:spPr bwMode="auto">
                <a:xfrm>
                  <a:off x="2484" y="1974"/>
                  <a:ext cx="11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0" name="Rectangle 7039"/>
                <p:cNvSpPr>
                  <a:spLocks noChangeArrowheads="1"/>
                </p:cNvSpPr>
                <p:nvPr/>
              </p:nvSpPr>
              <p:spPr bwMode="auto">
                <a:xfrm>
                  <a:off x="2484" y="1971"/>
                  <a:ext cx="11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1" name="Rectangle 7038"/>
                <p:cNvSpPr>
                  <a:spLocks noChangeArrowheads="1"/>
                </p:cNvSpPr>
                <p:nvPr/>
              </p:nvSpPr>
              <p:spPr bwMode="auto">
                <a:xfrm>
                  <a:off x="2484" y="1968"/>
                  <a:ext cx="11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2" name="Rectangle 7037"/>
                <p:cNvSpPr>
                  <a:spLocks noChangeArrowheads="1"/>
                </p:cNvSpPr>
                <p:nvPr/>
              </p:nvSpPr>
              <p:spPr bwMode="auto">
                <a:xfrm>
                  <a:off x="2484" y="1965"/>
                  <a:ext cx="11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3" name="Rectangle 7036"/>
                <p:cNvSpPr>
                  <a:spLocks noChangeArrowheads="1"/>
                </p:cNvSpPr>
                <p:nvPr/>
              </p:nvSpPr>
              <p:spPr bwMode="auto">
                <a:xfrm>
                  <a:off x="2484" y="1962"/>
                  <a:ext cx="11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4" name="Rectangle 7035"/>
                <p:cNvSpPr>
                  <a:spLocks noChangeArrowheads="1"/>
                </p:cNvSpPr>
                <p:nvPr/>
              </p:nvSpPr>
              <p:spPr bwMode="auto">
                <a:xfrm>
                  <a:off x="2484" y="1960"/>
                  <a:ext cx="11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5" name="Rectangle 7034"/>
                <p:cNvSpPr>
                  <a:spLocks noChangeArrowheads="1"/>
                </p:cNvSpPr>
                <p:nvPr/>
              </p:nvSpPr>
              <p:spPr bwMode="auto">
                <a:xfrm>
                  <a:off x="2484" y="1957"/>
                  <a:ext cx="11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6" name="Rectangle 7033"/>
                <p:cNvSpPr>
                  <a:spLocks noChangeArrowheads="1"/>
                </p:cNvSpPr>
                <p:nvPr/>
              </p:nvSpPr>
              <p:spPr bwMode="auto">
                <a:xfrm>
                  <a:off x="2484" y="1954"/>
                  <a:ext cx="11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7" name="Rectangle 7032"/>
                <p:cNvSpPr>
                  <a:spLocks noChangeArrowheads="1"/>
                </p:cNvSpPr>
                <p:nvPr/>
              </p:nvSpPr>
              <p:spPr bwMode="auto">
                <a:xfrm>
                  <a:off x="2484" y="1951"/>
                  <a:ext cx="11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8" name="Rectangle 7031"/>
                <p:cNvSpPr>
                  <a:spLocks noChangeArrowheads="1"/>
                </p:cNvSpPr>
                <p:nvPr/>
              </p:nvSpPr>
              <p:spPr bwMode="auto">
                <a:xfrm>
                  <a:off x="2484" y="1948"/>
                  <a:ext cx="11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9" name="Rectangle 7030"/>
                <p:cNvSpPr>
                  <a:spLocks noChangeArrowheads="1"/>
                </p:cNvSpPr>
                <p:nvPr/>
              </p:nvSpPr>
              <p:spPr bwMode="auto">
                <a:xfrm>
                  <a:off x="2484" y="1946"/>
                  <a:ext cx="11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0" name="Rectangle 7029"/>
                <p:cNvSpPr>
                  <a:spLocks noChangeArrowheads="1"/>
                </p:cNvSpPr>
                <p:nvPr/>
              </p:nvSpPr>
              <p:spPr bwMode="auto">
                <a:xfrm>
                  <a:off x="2484" y="1943"/>
                  <a:ext cx="11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1" name="Rectangle 7028"/>
                <p:cNvSpPr>
                  <a:spLocks noChangeArrowheads="1"/>
                </p:cNvSpPr>
                <p:nvPr/>
              </p:nvSpPr>
              <p:spPr bwMode="auto">
                <a:xfrm>
                  <a:off x="2484" y="1940"/>
                  <a:ext cx="1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2" name="Rectangle 7027"/>
                <p:cNvSpPr>
                  <a:spLocks noChangeArrowheads="1"/>
                </p:cNvSpPr>
                <p:nvPr/>
              </p:nvSpPr>
              <p:spPr bwMode="auto">
                <a:xfrm>
                  <a:off x="2484" y="1937"/>
                  <a:ext cx="11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3" name="Rectangle 7026"/>
                <p:cNvSpPr>
                  <a:spLocks noChangeArrowheads="1"/>
                </p:cNvSpPr>
                <p:nvPr/>
              </p:nvSpPr>
              <p:spPr bwMode="auto">
                <a:xfrm>
                  <a:off x="2484" y="1935"/>
                  <a:ext cx="11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4" name="Rectangle 7025"/>
                <p:cNvSpPr>
                  <a:spLocks noChangeArrowheads="1"/>
                </p:cNvSpPr>
                <p:nvPr/>
              </p:nvSpPr>
              <p:spPr bwMode="auto">
                <a:xfrm>
                  <a:off x="2484" y="1932"/>
                  <a:ext cx="11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5" name="Rectangle 7024"/>
                <p:cNvSpPr>
                  <a:spLocks noChangeArrowheads="1"/>
                </p:cNvSpPr>
                <p:nvPr/>
              </p:nvSpPr>
              <p:spPr bwMode="auto">
                <a:xfrm>
                  <a:off x="2484" y="1929"/>
                  <a:ext cx="11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6" name="Rectangle 7023"/>
                <p:cNvSpPr>
                  <a:spLocks noChangeArrowheads="1"/>
                </p:cNvSpPr>
                <p:nvPr/>
              </p:nvSpPr>
              <p:spPr bwMode="auto">
                <a:xfrm>
                  <a:off x="2484" y="1926"/>
                  <a:ext cx="11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7" name="Rectangle 7022"/>
                <p:cNvSpPr>
                  <a:spLocks noChangeArrowheads="1"/>
                </p:cNvSpPr>
                <p:nvPr/>
              </p:nvSpPr>
              <p:spPr bwMode="auto">
                <a:xfrm>
                  <a:off x="2484" y="1923"/>
                  <a:ext cx="11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8" name="Rectangle 7021"/>
                <p:cNvSpPr>
                  <a:spLocks noChangeArrowheads="1"/>
                </p:cNvSpPr>
                <p:nvPr/>
              </p:nvSpPr>
              <p:spPr bwMode="auto">
                <a:xfrm>
                  <a:off x="2484" y="1921"/>
                  <a:ext cx="11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9" name="Rectangle 7020"/>
                <p:cNvSpPr>
                  <a:spLocks noChangeArrowheads="1"/>
                </p:cNvSpPr>
                <p:nvPr/>
              </p:nvSpPr>
              <p:spPr bwMode="auto">
                <a:xfrm>
                  <a:off x="2484" y="1918"/>
                  <a:ext cx="11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0" name="Rectangle 7019"/>
                <p:cNvSpPr>
                  <a:spLocks noChangeArrowheads="1"/>
                </p:cNvSpPr>
                <p:nvPr/>
              </p:nvSpPr>
              <p:spPr bwMode="auto">
                <a:xfrm>
                  <a:off x="2484" y="1915"/>
                  <a:ext cx="11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6817"/>
              <p:cNvGrpSpPr>
                <a:grpSpLocks/>
              </p:cNvGrpSpPr>
              <p:nvPr/>
            </p:nvGrpSpPr>
            <p:grpSpPr bwMode="auto">
              <a:xfrm>
                <a:off x="2834" y="4233"/>
                <a:ext cx="2184" cy="689"/>
                <a:chOff x="1523" y="1884"/>
                <a:chExt cx="972" cy="324"/>
              </a:xfrm>
            </p:grpSpPr>
            <p:sp>
              <p:nvSpPr>
                <p:cNvPr id="1921" name="Rectangle 7017"/>
                <p:cNvSpPr>
                  <a:spLocks noChangeArrowheads="1"/>
                </p:cNvSpPr>
                <p:nvPr/>
              </p:nvSpPr>
              <p:spPr bwMode="auto">
                <a:xfrm>
                  <a:off x="2484" y="1912"/>
                  <a:ext cx="11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2" name="Rectangle 7016"/>
                <p:cNvSpPr>
                  <a:spLocks noChangeArrowheads="1"/>
                </p:cNvSpPr>
                <p:nvPr/>
              </p:nvSpPr>
              <p:spPr bwMode="auto">
                <a:xfrm>
                  <a:off x="2484" y="1909"/>
                  <a:ext cx="11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3" name="Rectangle 7015"/>
                <p:cNvSpPr>
                  <a:spLocks noChangeArrowheads="1"/>
                </p:cNvSpPr>
                <p:nvPr/>
              </p:nvSpPr>
              <p:spPr bwMode="auto">
                <a:xfrm>
                  <a:off x="2484" y="1907"/>
                  <a:ext cx="11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4" name="Rectangle 7014"/>
                <p:cNvSpPr>
                  <a:spLocks noChangeArrowheads="1"/>
                </p:cNvSpPr>
                <p:nvPr/>
              </p:nvSpPr>
              <p:spPr bwMode="auto">
                <a:xfrm>
                  <a:off x="2484" y="1904"/>
                  <a:ext cx="11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5" name="Rectangle 7013"/>
                <p:cNvSpPr>
                  <a:spLocks noChangeArrowheads="1"/>
                </p:cNvSpPr>
                <p:nvPr/>
              </p:nvSpPr>
              <p:spPr bwMode="auto">
                <a:xfrm>
                  <a:off x="2484" y="1901"/>
                  <a:ext cx="11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6" name="Rectangle 7012"/>
                <p:cNvSpPr>
                  <a:spLocks noChangeArrowheads="1"/>
                </p:cNvSpPr>
                <p:nvPr/>
              </p:nvSpPr>
              <p:spPr bwMode="auto">
                <a:xfrm>
                  <a:off x="2484" y="1898"/>
                  <a:ext cx="11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7" name="Rectangle 7011"/>
                <p:cNvSpPr>
                  <a:spLocks noChangeArrowheads="1"/>
                </p:cNvSpPr>
                <p:nvPr/>
              </p:nvSpPr>
              <p:spPr bwMode="auto">
                <a:xfrm>
                  <a:off x="2484" y="1896"/>
                  <a:ext cx="11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8" name="Rectangle 7010"/>
                <p:cNvSpPr>
                  <a:spLocks noChangeArrowheads="1"/>
                </p:cNvSpPr>
                <p:nvPr/>
              </p:nvSpPr>
              <p:spPr bwMode="auto">
                <a:xfrm>
                  <a:off x="2484" y="1893"/>
                  <a:ext cx="11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9" name="Rectangle 7009"/>
                <p:cNvSpPr>
                  <a:spLocks noChangeArrowheads="1"/>
                </p:cNvSpPr>
                <p:nvPr/>
              </p:nvSpPr>
              <p:spPr bwMode="auto">
                <a:xfrm>
                  <a:off x="2484" y="1890"/>
                  <a:ext cx="11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0" name="Rectangle 7008"/>
                <p:cNvSpPr>
                  <a:spLocks noChangeArrowheads="1"/>
                </p:cNvSpPr>
                <p:nvPr/>
              </p:nvSpPr>
              <p:spPr bwMode="auto">
                <a:xfrm>
                  <a:off x="2484" y="1887"/>
                  <a:ext cx="11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1" name="Rectangle 7007"/>
                <p:cNvSpPr>
                  <a:spLocks noChangeArrowheads="1"/>
                </p:cNvSpPr>
                <p:nvPr/>
              </p:nvSpPr>
              <p:spPr bwMode="auto">
                <a:xfrm>
                  <a:off x="2484" y="1887"/>
                  <a:ext cx="11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2" name="Rectangle 7006"/>
                <p:cNvSpPr>
                  <a:spLocks noChangeArrowheads="1"/>
                </p:cNvSpPr>
                <p:nvPr/>
              </p:nvSpPr>
              <p:spPr bwMode="auto">
                <a:xfrm>
                  <a:off x="2484" y="1884"/>
                  <a:ext cx="11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3" name="Rectangle 7005"/>
                <p:cNvSpPr>
                  <a:spLocks noChangeArrowheads="1"/>
                </p:cNvSpPr>
                <p:nvPr/>
              </p:nvSpPr>
              <p:spPr bwMode="auto">
                <a:xfrm>
                  <a:off x="2484" y="1884"/>
                  <a:ext cx="11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4" name="Rectangle 7004"/>
                <p:cNvSpPr>
                  <a:spLocks noChangeArrowheads="1"/>
                </p:cNvSpPr>
                <p:nvPr/>
              </p:nvSpPr>
              <p:spPr bwMode="auto">
                <a:xfrm>
                  <a:off x="2484" y="1884"/>
                  <a:ext cx="11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5" name="Rectangle 7003"/>
                <p:cNvSpPr>
                  <a:spLocks noChangeArrowheads="1"/>
                </p:cNvSpPr>
                <p:nvPr/>
              </p:nvSpPr>
              <p:spPr bwMode="auto">
                <a:xfrm>
                  <a:off x="2484" y="1884"/>
                  <a:ext cx="11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6" name="Rectangle 7002"/>
                <p:cNvSpPr>
                  <a:spLocks noChangeArrowheads="1"/>
                </p:cNvSpPr>
                <p:nvPr/>
              </p:nvSpPr>
              <p:spPr bwMode="auto">
                <a:xfrm>
                  <a:off x="1722" y="2205"/>
                  <a:ext cx="8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7" name="Rectangle 7001"/>
                <p:cNvSpPr>
                  <a:spLocks noChangeArrowheads="1"/>
                </p:cNvSpPr>
                <p:nvPr/>
              </p:nvSpPr>
              <p:spPr bwMode="auto">
                <a:xfrm>
                  <a:off x="1722" y="2202"/>
                  <a:ext cx="8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8" name="Rectangle 7000"/>
                <p:cNvSpPr>
                  <a:spLocks noChangeArrowheads="1"/>
                </p:cNvSpPr>
                <p:nvPr/>
              </p:nvSpPr>
              <p:spPr bwMode="auto">
                <a:xfrm>
                  <a:off x="1722" y="2199"/>
                  <a:ext cx="8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9" name="Rectangle 6999"/>
                <p:cNvSpPr>
                  <a:spLocks noChangeArrowheads="1"/>
                </p:cNvSpPr>
                <p:nvPr/>
              </p:nvSpPr>
              <p:spPr bwMode="auto">
                <a:xfrm>
                  <a:off x="1722" y="2196"/>
                  <a:ext cx="8" cy="6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0" name="Rectangle 6998"/>
                <p:cNvSpPr>
                  <a:spLocks noChangeArrowheads="1"/>
                </p:cNvSpPr>
                <p:nvPr/>
              </p:nvSpPr>
              <p:spPr bwMode="auto">
                <a:xfrm>
                  <a:off x="1722" y="2194"/>
                  <a:ext cx="8" cy="5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1" name="Rectangle 6997"/>
                <p:cNvSpPr>
                  <a:spLocks noChangeArrowheads="1"/>
                </p:cNvSpPr>
                <p:nvPr/>
              </p:nvSpPr>
              <p:spPr bwMode="auto">
                <a:xfrm>
                  <a:off x="1722" y="2191"/>
                  <a:ext cx="8" cy="5"/>
                </a:xfrm>
                <a:prstGeom prst="rect">
                  <a:avLst/>
                </a:prstGeom>
                <a:solidFill>
                  <a:srgbClr val="43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2" name="Rectangle 6996"/>
                <p:cNvSpPr>
                  <a:spLocks noChangeArrowheads="1"/>
                </p:cNvSpPr>
                <p:nvPr/>
              </p:nvSpPr>
              <p:spPr bwMode="auto">
                <a:xfrm>
                  <a:off x="1722" y="2188"/>
                  <a:ext cx="8" cy="6"/>
                </a:xfrm>
                <a:prstGeom prst="rect">
                  <a:avLst/>
                </a:prstGeom>
                <a:solidFill>
                  <a:srgbClr val="4743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3" name="Rectangle 6995"/>
                <p:cNvSpPr>
                  <a:spLocks noChangeArrowheads="1"/>
                </p:cNvSpPr>
                <p:nvPr/>
              </p:nvSpPr>
              <p:spPr bwMode="auto">
                <a:xfrm>
                  <a:off x="1722" y="2185"/>
                  <a:ext cx="8" cy="6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4" name="Rectangle 6994"/>
                <p:cNvSpPr>
                  <a:spLocks noChangeArrowheads="1"/>
                </p:cNvSpPr>
                <p:nvPr/>
              </p:nvSpPr>
              <p:spPr bwMode="auto">
                <a:xfrm>
                  <a:off x="1722" y="2183"/>
                  <a:ext cx="8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5" name="Rectangle 6993"/>
                <p:cNvSpPr>
                  <a:spLocks noChangeArrowheads="1"/>
                </p:cNvSpPr>
                <p:nvPr/>
              </p:nvSpPr>
              <p:spPr bwMode="auto">
                <a:xfrm>
                  <a:off x="1722" y="2180"/>
                  <a:ext cx="8" cy="5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6" name="Rectangle 6992"/>
                <p:cNvSpPr>
                  <a:spLocks noChangeArrowheads="1"/>
                </p:cNvSpPr>
                <p:nvPr/>
              </p:nvSpPr>
              <p:spPr bwMode="auto">
                <a:xfrm>
                  <a:off x="1722" y="2177"/>
                  <a:ext cx="8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7" name="Rectangle 6991"/>
                <p:cNvSpPr>
                  <a:spLocks noChangeArrowheads="1"/>
                </p:cNvSpPr>
                <p:nvPr/>
              </p:nvSpPr>
              <p:spPr bwMode="auto">
                <a:xfrm>
                  <a:off x="1722" y="2174"/>
                  <a:ext cx="8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8" name="Rectangle 6990"/>
                <p:cNvSpPr>
                  <a:spLocks noChangeArrowheads="1"/>
                </p:cNvSpPr>
                <p:nvPr/>
              </p:nvSpPr>
              <p:spPr bwMode="auto">
                <a:xfrm>
                  <a:off x="1722" y="2171"/>
                  <a:ext cx="8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9" name="Rectangle 6989"/>
                <p:cNvSpPr>
                  <a:spLocks noChangeArrowheads="1"/>
                </p:cNvSpPr>
                <p:nvPr/>
              </p:nvSpPr>
              <p:spPr bwMode="auto">
                <a:xfrm>
                  <a:off x="1722" y="2169"/>
                  <a:ext cx="8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0" name="Rectangle 6988"/>
                <p:cNvSpPr>
                  <a:spLocks noChangeArrowheads="1"/>
                </p:cNvSpPr>
                <p:nvPr/>
              </p:nvSpPr>
              <p:spPr bwMode="auto">
                <a:xfrm>
                  <a:off x="1722" y="2166"/>
                  <a:ext cx="8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1" name="Rectangle 6987"/>
                <p:cNvSpPr>
                  <a:spLocks noChangeArrowheads="1"/>
                </p:cNvSpPr>
                <p:nvPr/>
              </p:nvSpPr>
              <p:spPr bwMode="auto">
                <a:xfrm>
                  <a:off x="1722" y="2163"/>
                  <a:ext cx="8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2" name="Rectangle 6986"/>
                <p:cNvSpPr>
                  <a:spLocks noChangeArrowheads="1"/>
                </p:cNvSpPr>
                <p:nvPr/>
              </p:nvSpPr>
              <p:spPr bwMode="auto">
                <a:xfrm>
                  <a:off x="1722" y="2160"/>
                  <a:ext cx="8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3" name="Rectangle 6985"/>
                <p:cNvSpPr>
                  <a:spLocks noChangeArrowheads="1"/>
                </p:cNvSpPr>
                <p:nvPr/>
              </p:nvSpPr>
              <p:spPr bwMode="auto">
                <a:xfrm>
                  <a:off x="1722" y="2157"/>
                  <a:ext cx="8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4" name="Rectangle 6984"/>
                <p:cNvSpPr>
                  <a:spLocks noChangeArrowheads="1"/>
                </p:cNvSpPr>
                <p:nvPr/>
              </p:nvSpPr>
              <p:spPr bwMode="auto">
                <a:xfrm>
                  <a:off x="1722" y="2155"/>
                  <a:ext cx="8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5" name="Rectangle 6983"/>
                <p:cNvSpPr>
                  <a:spLocks noChangeArrowheads="1"/>
                </p:cNvSpPr>
                <p:nvPr/>
              </p:nvSpPr>
              <p:spPr bwMode="auto">
                <a:xfrm>
                  <a:off x="1722" y="2152"/>
                  <a:ext cx="8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6" name="Rectangle 6982"/>
                <p:cNvSpPr>
                  <a:spLocks noChangeArrowheads="1"/>
                </p:cNvSpPr>
                <p:nvPr/>
              </p:nvSpPr>
              <p:spPr bwMode="auto">
                <a:xfrm>
                  <a:off x="1722" y="2149"/>
                  <a:ext cx="8" cy="6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7" name="Rectangle 6981"/>
                <p:cNvSpPr>
                  <a:spLocks noChangeArrowheads="1"/>
                </p:cNvSpPr>
                <p:nvPr/>
              </p:nvSpPr>
              <p:spPr bwMode="auto">
                <a:xfrm>
                  <a:off x="1722" y="2146"/>
                  <a:ext cx="8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8" name="Rectangle 6980"/>
                <p:cNvSpPr>
                  <a:spLocks noChangeArrowheads="1"/>
                </p:cNvSpPr>
                <p:nvPr/>
              </p:nvSpPr>
              <p:spPr bwMode="auto">
                <a:xfrm>
                  <a:off x="1722" y="2144"/>
                  <a:ext cx="8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9" name="Rectangle 6979"/>
                <p:cNvSpPr>
                  <a:spLocks noChangeArrowheads="1"/>
                </p:cNvSpPr>
                <p:nvPr/>
              </p:nvSpPr>
              <p:spPr bwMode="auto">
                <a:xfrm>
                  <a:off x="1722" y="2141"/>
                  <a:ext cx="8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0" name="Rectangle 6978"/>
                <p:cNvSpPr>
                  <a:spLocks noChangeArrowheads="1"/>
                </p:cNvSpPr>
                <p:nvPr/>
              </p:nvSpPr>
              <p:spPr bwMode="auto">
                <a:xfrm>
                  <a:off x="1722" y="2138"/>
                  <a:ext cx="8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1" name="Rectangle 6977"/>
                <p:cNvSpPr>
                  <a:spLocks noChangeArrowheads="1"/>
                </p:cNvSpPr>
                <p:nvPr/>
              </p:nvSpPr>
              <p:spPr bwMode="auto">
                <a:xfrm>
                  <a:off x="1722" y="2135"/>
                  <a:ext cx="8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2" name="Rectangle 6976"/>
                <p:cNvSpPr>
                  <a:spLocks noChangeArrowheads="1"/>
                </p:cNvSpPr>
                <p:nvPr/>
              </p:nvSpPr>
              <p:spPr bwMode="auto">
                <a:xfrm>
                  <a:off x="1722" y="2132"/>
                  <a:ext cx="8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3" name="Rectangle 6975"/>
                <p:cNvSpPr>
                  <a:spLocks noChangeArrowheads="1"/>
                </p:cNvSpPr>
                <p:nvPr/>
              </p:nvSpPr>
              <p:spPr bwMode="auto">
                <a:xfrm>
                  <a:off x="1722" y="2130"/>
                  <a:ext cx="8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4" name="Rectangle 6974"/>
                <p:cNvSpPr>
                  <a:spLocks noChangeArrowheads="1"/>
                </p:cNvSpPr>
                <p:nvPr/>
              </p:nvSpPr>
              <p:spPr bwMode="auto">
                <a:xfrm>
                  <a:off x="1722" y="2127"/>
                  <a:ext cx="8" cy="5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5" name="Rectangle 6973"/>
                <p:cNvSpPr>
                  <a:spLocks noChangeArrowheads="1"/>
                </p:cNvSpPr>
                <p:nvPr/>
              </p:nvSpPr>
              <p:spPr bwMode="auto">
                <a:xfrm>
                  <a:off x="1722" y="2124"/>
                  <a:ext cx="8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6" name="Rectangle 6972"/>
                <p:cNvSpPr>
                  <a:spLocks noChangeArrowheads="1"/>
                </p:cNvSpPr>
                <p:nvPr/>
              </p:nvSpPr>
              <p:spPr bwMode="auto">
                <a:xfrm>
                  <a:off x="1722" y="2121"/>
                  <a:ext cx="8" cy="6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7" name="Rectangle 6971"/>
                <p:cNvSpPr>
                  <a:spLocks noChangeArrowheads="1"/>
                </p:cNvSpPr>
                <p:nvPr/>
              </p:nvSpPr>
              <p:spPr bwMode="auto">
                <a:xfrm>
                  <a:off x="1722" y="2118"/>
                  <a:ext cx="8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8" name="Rectangle 6970"/>
                <p:cNvSpPr>
                  <a:spLocks noChangeArrowheads="1"/>
                </p:cNvSpPr>
                <p:nvPr/>
              </p:nvSpPr>
              <p:spPr bwMode="auto">
                <a:xfrm>
                  <a:off x="1722" y="2116"/>
                  <a:ext cx="8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9" name="Rectangle 6969"/>
                <p:cNvSpPr>
                  <a:spLocks noChangeArrowheads="1"/>
                </p:cNvSpPr>
                <p:nvPr/>
              </p:nvSpPr>
              <p:spPr bwMode="auto">
                <a:xfrm>
                  <a:off x="1722" y="2113"/>
                  <a:ext cx="8" cy="5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0" name="Rectangle 6968"/>
                <p:cNvSpPr>
                  <a:spLocks noChangeArrowheads="1"/>
                </p:cNvSpPr>
                <p:nvPr/>
              </p:nvSpPr>
              <p:spPr bwMode="auto">
                <a:xfrm>
                  <a:off x="1722" y="2110"/>
                  <a:ext cx="8" cy="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1" name="Rectangle 6967"/>
                <p:cNvSpPr>
                  <a:spLocks noChangeArrowheads="1"/>
                </p:cNvSpPr>
                <p:nvPr/>
              </p:nvSpPr>
              <p:spPr bwMode="auto">
                <a:xfrm>
                  <a:off x="1722" y="2107"/>
                  <a:ext cx="8" cy="6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2" name="Rectangle 6966"/>
                <p:cNvSpPr>
                  <a:spLocks noChangeArrowheads="1"/>
                </p:cNvSpPr>
                <p:nvPr/>
              </p:nvSpPr>
              <p:spPr bwMode="auto">
                <a:xfrm>
                  <a:off x="1722" y="2105"/>
                  <a:ext cx="8" cy="5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3" name="Rectangle 6965"/>
                <p:cNvSpPr>
                  <a:spLocks noChangeArrowheads="1"/>
                </p:cNvSpPr>
                <p:nvPr/>
              </p:nvSpPr>
              <p:spPr bwMode="auto">
                <a:xfrm>
                  <a:off x="1722" y="2102"/>
                  <a:ext cx="8" cy="5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4" name="Rectangle 6964"/>
                <p:cNvSpPr>
                  <a:spLocks noChangeArrowheads="1"/>
                </p:cNvSpPr>
                <p:nvPr/>
              </p:nvSpPr>
              <p:spPr bwMode="auto">
                <a:xfrm>
                  <a:off x="1722" y="2099"/>
                  <a:ext cx="8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5" name="Rectangle 6963"/>
                <p:cNvSpPr>
                  <a:spLocks noChangeArrowheads="1"/>
                </p:cNvSpPr>
                <p:nvPr/>
              </p:nvSpPr>
              <p:spPr bwMode="auto">
                <a:xfrm>
                  <a:off x="1722" y="2096"/>
                  <a:ext cx="8" cy="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6" name="Rectangle 6962"/>
                <p:cNvSpPr>
                  <a:spLocks noChangeArrowheads="1"/>
                </p:cNvSpPr>
                <p:nvPr/>
              </p:nvSpPr>
              <p:spPr bwMode="auto">
                <a:xfrm>
                  <a:off x="1722" y="2093"/>
                  <a:ext cx="8" cy="6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7" name="Rectangle 6961"/>
                <p:cNvSpPr>
                  <a:spLocks noChangeArrowheads="1"/>
                </p:cNvSpPr>
                <p:nvPr/>
              </p:nvSpPr>
              <p:spPr bwMode="auto">
                <a:xfrm>
                  <a:off x="1722" y="2091"/>
                  <a:ext cx="8" cy="5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8" name="Rectangle 6960"/>
                <p:cNvSpPr>
                  <a:spLocks noChangeArrowheads="1"/>
                </p:cNvSpPr>
                <p:nvPr/>
              </p:nvSpPr>
              <p:spPr bwMode="auto">
                <a:xfrm>
                  <a:off x="1722" y="2088"/>
                  <a:ext cx="8" cy="5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9" name="Rectangle 6959"/>
                <p:cNvSpPr>
                  <a:spLocks noChangeArrowheads="1"/>
                </p:cNvSpPr>
                <p:nvPr/>
              </p:nvSpPr>
              <p:spPr bwMode="auto">
                <a:xfrm>
                  <a:off x="1722" y="2085"/>
                  <a:ext cx="8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0" name="Rectangle 6958"/>
                <p:cNvSpPr>
                  <a:spLocks noChangeArrowheads="1"/>
                </p:cNvSpPr>
                <p:nvPr/>
              </p:nvSpPr>
              <p:spPr bwMode="auto">
                <a:xfrm>
                  <a:off x="1722" y="2082"/>
                  <a:ext cx="8" cy="6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1" name="Rectangle 6957"/>
                <p:cNvSpPr>
                  <a:spLocks noChangeArrowheads="1"/>
                </p:cNvSpPr>
                <p:nvPr/>
              </p:nvSpPr>
              <p:spPr bwMode="auto">
                <a:xfrm>
                  <a:off x="1722" y="2079"/>
                  <a:ext cx="8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2" name="Rectangle 6956"/>
                <p:cNvSpPr>
                  <a:spLocks noChangeArrowheads="1"/>
                </p:cNvSpPr>
                <p:nvPr/>
              </p:nvSpPr>
              <p:spPr bwMode="auto">
                <a:xfrm>
                  <a:off x="1722" y="2077"/>
                  <a:ext cx="8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3" name="Rectangle 6955"/>
                <p:cNvSpPr>
                  <a:spLocks noChangeArrowheads="1"/>
                </p:cNvSpPr>
                <p:nvPr/>
              </p:nvSpPr>
              <p:spPr bwMode="auto">
                <a:xfrm>
                  <a:off x="1722" y="2074"/>
                  <a:ext cx="8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4" name="Rectangle 6954"/>
                <p:cNvSpPr>
                  <a:spLocks noChangeArrowheads="1"/>
                </p:cNvSpPr>
                <p:nvPr/>
              </p:nvSpPr>
              <p:spPr bwMode="auto">
                <a:xfrm>
                  <a:off x="1722" y="2071"/>
                  <a:ext cx="8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5" name="Rectangle 6953"/>
                <p:cNvSpPr>
                  <a:spLocks noChangeArrowheads="1"/>
                </p:cNvSpPr>
                <p:nvPr/>
              </p:nvSpPr>
              <p:spPr bwMode="auto">
                <a:xfrm>
                  <a:off x="1722" y="2068"/>
                  <a:ext cx="8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6" name="Rectangle 6952"/>
                <p:cNvSpPr>
                  <a:spLocks noChangeArrowheads="1"/>
                </p:cNvSpPr>
                <p:nvPr/>
              </p:nvSpPr>
              <p:spPr bwMode="auto">
                <a:xfrm>
                  <a:off x="1722" y="2066"/>
                  <a:ext cx="8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7" name="Rectangle 6951"/>
                <p:cNvSpPr>
                  <a:spLocks noChangeArrowheads="1"/>
                </p:cNvSpPr>
                <p:nvPr/>
              </p:nvSpPr>
              <p:spPr bwMode="auto">
                <a:xfrm>
                  <a:off x="1722" y="2063"/>
                  <a:ext cx="8" cy="5"/>
                </a:xfrm>
                <a:prstGeom prst="rect">
                  <a:avLst/>
                </a:prstGeom>
                <a:solidFill>
                  <a:srgbClr val="D1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8" name="Rectangle 6950"/>
                <p:cNvSpPr>
                  <a:spLocks noChangeArrowheads="1"/>
                </p:cNvSpPr>
                <p:nvPr/>
              </p:nvSpPr>
              <p:spPr bwMode="auto">
                <a:xfrm>
                  <a:off x="1722" y="2060"/>
                  <a:ext cx="8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9" name="Rectangle 6949"/>
                <p:cNvSpPr>
                  <a:spLocks noChangeArrowheads="1"/>
                </p:cNvSpPr>
                <p:nvPr/>
              </p:nvSpPr>
              <p:spPr bwMode="auto">
                <a:xfrm>
                  <a:off x="1722" y="2057"/>
                  <a:ext cx="8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0" name="Rectangle 6948"/>
                <p:cNvSpPr>
                  <a:spLocks noChangeArrowheads="1"/>
                </p:cNvSpPr>
                <p:nvPr/>
              </p:nvSpPr>
              <p:spPr bwMode="auto">
                <a:xfrm>
                  <a:off x="1722" y="2054"/>
                  <a:ext cx="8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1" name="Rectangle 6947"/>
                <p:cNvSpPr>
                  <a:spLocks noChangeArrowheads="1"/>
                </p:cNvSpPr>
                <p:nvPr/>
              </p:nvSpPr>
              <p:spPr bwMode="auto">
                <a:xfrm>
                  <a:off x="1722" y="2052"/>
                  <a:ext cx="8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2" name="Rectangle 6946"/>
                <p:cNvSpPr>
                  <a:spLocks noChangeArrowheads="1"/>
                </p:cNvSpPr>
                <p:nvPr/>
              </p:nvSpPr>
              <p:spPr bwMode="auto">
                <a:xfrm>
                  <a:off x="1722" y="2049"/>
                  <a:ext cx="8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3" name="Rectangle 6945"/>
                <p:cNvSpPr>
                  <a:spLocks noChangeArrowheads="1"/>
                </p:cNvSpPr>
                <p:nvPr/>
              </p:nvSpPr>
              <p:spPr bwMode="auto">
                <a:xfrm>
                  <a:off x="1722" y="2046"/>
                  <a:ext cx="8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4" name="Rectangle 6944"/>
                <p:cNvSpPr>
                  <a:spLocks noChangeArrowheads="1"/>
                </p:cNvSpPr>
                <p:nvPr/>
              </p:nvSpPr>
              <p:spPr bwMode="auto">
                <a:xfrm>
                  <a:off x="1722" y="2043"/>
                  <a:ext cx="8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5" name="Rectangle 6943"/>
                <p:cNvSpPr>
                  <a:spLocks noChangeArrowheads="1"/>
                </p:cNvSpPr>
                <p:nvPr/>
              </p:nvSpPr>
              <p:spPr bwMode="auto">
                <a:xfrm>
                  <a:off x="1722" y="2040"/>
                  <a:ext cx="8" cy="6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6" name="Rectangle 6942"/>
                <p:cNvSpPr>
                  <a:spLocks noChangeArrowheads="1"/>
                </p:cNvSpPr>
                <p:nvPr/>
              </p:nvSpPr>
              <p:spPr bwMode="auto">
                <a:xfrm>
                  <a:off x="1722" y="2038"/>
                  <a:ext cx="8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7" name="Rectangle 6941"/>
                <p:cNvSpPr>
                  <a:spLocks noChangeArrowheads="1"/>
                </p:cNvSpPr>
                <p:nvPr/>
              </p:nvSpPr>
              <p:spPr bwMode="auto">
                <a:xfrm>
                  <a:off x="1722" y="2035"/>
                  <a:ext cx="8" cy="5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8" name="Rectangle 6940"/>
                <p:cNvSpPr>
                  <a:spLocks noChangeArrowheads="1"/>
                </p:cNvSpPr>
                <p:nvPr/>
              </p:nvSpPr>
              <p:spPr bwMode="auto">
                <a:xfrm>
                  <a:off x="1722" y="2032"/>
                  <a:ext cx="8" cy="6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9" name="Rectangle 6939"/>
                <p:cNvSpPr>
                  <a:spLocks noChangeArrowheads="1"/>
                </p:cNvSpPr>
                <p:nvPr/>
              </p:nvSpPr>
              <p:spPr bwMode="auto">
                <a:xfrm>
                  <a:off x="1722" y="2029"/>
                  <a:ext cx="8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0" name="Rectangle 6938"/>
                <p:cNvSpPr>
                  <a:spLocks noChangeArrowheads="1"/>
                </p:cNvSpPr>
                <p:nvPr/>
              </p:nvSpPr>
              <p:spPr bwMode="auto">
                <a:xfrm>
                  <a:off x="1722" y="2027"/>
                  <a:ext cx="8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1" name="Rectangle 6937"/>
                <p:cNvSpPr>
                  <a:spLocks noChangeArrowheads="1"/>
                </p:cNvSpPr>
                <p:nvPr/>
              </p:nvSpPr>
              <p:spPr bwMode="auto">
                <a:xfrm>
                  <a:off x="1722" y="2024"/>
                  <a:ext cx="8" cy="5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2" name="Rectangle 6936"/>
                <p:cNvSpPr>
                  <a:spLocks noChangeArrowheads="1"/>
                </p:cNvSpPr>
                <p:nvPr/>
              </p:nvSpPr>
              <p:spPr bwMode="auto">
                <a:xfrm>
                  <a:off x="1722" y="2021"/>
                  <a:ext cx="8" cy="6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3" name="Rectangle 6935"/>
                <p:cNvSpPr>
                  <a:spLocks noChangeArrowheads="1"/>
                </p:cNvSpPr>
                <p:nvPr/>
              </p:nvSpPr>
              <p:spPr bwMode="auto">
                <a:xfrm>
                  <a:off x="1722" y="2018"/>
                  <a:ext cx="8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4" name="Rectangle 6934"/>
                <p:cNvSpPr>
                  <a:spLocks noChangeArrowheads="1"/>
                </p:cNvSpPr>
                <p:nvPr/>
              </p:nvSpPr>
              <p:spPr bwMode="auto">
                <a:xfrm>
                  <a:off x="1722" y="2015"/>
                  <a:ext cx="8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5" name="Rectangle 6933"/>
                <p:cNvSpPr>
                  <a:spLocks noChangeArrowheads="1"/>
                </p:cNvSpPr>
                <p:nvPr/>
              </p:nvSpPr>
              <p:spPr bwMode="auto">
                <a:xfrm>
                  <a:off x="1722" y="2013"/>
                  <a:ext cx="8" cy="5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6" name="Rectangle 6932"/>
                <p:cNvSpPr>
                  <a:spLocks noChangeArrowheads="1"/>
                </p:cNvSpPr>
                <p:nvPr/>
              </p:nvSpPr>
              <p:spPr bwMode="auto">
                <a:xfrm>
                  <a:off x="1722" y="2010"/>
                  <a:ext cx="8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7" name="Rectangle 6931"/>
                <p:cNvSpPr>
                  <a:spLocks noChangeArrowheads="1"/>
                </p:cNvSpPr>
                <p:nvPr/>
              </p:nvSpPr>
              <p:spPr bwMode="auto">
                <a:xfrm>
                  <a:off x="1722" y="2007"/>
                  <a:ext cx="8" cy="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8" name="Rectangle 6930"/>
                <p:cNvSpPr>
                  <a:spLocks noChangeArrowheads="1"/>
                </p:cNvSpPr>
                <p:nvPr/>
              </p:nvSpPr>
              <p:spPr bwMode="auto">
                <a:xfrm>
                  <a:off x="1722" y="2004"/>
                  <a:ext cx="8" cy="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9" name="Rectangle 6929"/>
                <p:cNvSpPr>
                  <a:spLocks noChangeArrowheads="1"/>
                </p:cNvSpPr>
                <p:nvPr/>
              </p:nvSpPr>
              <p:spPr bwMode="auto">
                <a:xfrm>
                  <a:off x="1722" y="2001"/>
                  <a:ext cx="8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0" name="Rectangle 6928"/>
                <p:cNvSpPr>
                  <a:spLocks noChangeArrowheads="1"/>
                </p:cNvSpPr>
                <p:nvPr/>
              </p:nvSpPr>
              <p:spPr bwMode="auto">
                <a:xfrm>
                  <a:off x="1722" y="1999"/>
                  <a:ext cx="8" cy="5"/>
                </a:xfrm>
                <a:prstGeom prst="rect">
                  <a:avLst/>
                </a:prstGeom>
                <a:solidFill>
                  <a:srgbClr val="C5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1" name="Rectangle 6927"/>
                <p:cNvSpPr>
                  <a:spLocks noChangeArrowheads="1"/>
                </p:cNvSpPr>
                <p:nvPr/>
              </p:nvSpPr>
              <p:spPr bwMode="auto">
                <a:xfrm>
                  <a:off x="1722" y="1996"/>
                  <a:ext cx="8" cy="5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2" name="Rectangle 6926"/>
                <p:cNvSpPr>
                  <a:spLocks noChangeArrowheads="1"/>
                </p:cNvSpPr>
                <p:nvPr/>
              </p:nvSpPr>
              <p:spPr bwMode="auto">
                <a:xfrm>
                  <a:off x="1722" y="1993"/>
                  <a:ext cx="8" cy="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3" name="Rectangle 6925"/>
                <p:cNvSpPr>
                  <a:spLocks noChangeArrowheads="1"/>
                </p:cNvSpPr>
                <p:nvPr/>
              </p:nvSpPr>
              <p:spPr bwMode="auto">
                <a:xfrm>
                  <a:off x="1722" y="1990"/>
                  <a:ext cx="8" cy="6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4" name="Rectangle 6924"/>
                <p:cNvSpPr>
                  <a:spLocks noChangeArrowheads="1"/>
                </p:cNvSpPr>
                <p:nvPr/>
              </p:nvSpPr>
              <p:spPr bwMode="auto">
                <a:xfrm>
                  <a:off x="1722" y="1988"/>
                  <a:ext cx="8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5" name="Rectangle 6923"/>
                <p:cNvSpPr>
                  <a:spLocks noChangeArrowheads="1"/>
                </p:cNvSpPr>
                <p:nvPr/>
              </p:nvSpPr>
              <p:spPr bwMode="auto">
                <a:xfrm>
                  <a:off x="1722" y="1985"/>
                  <a:ext cx="8" cy="5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6" name="Rectangle 6922"/>
                <p:cNvSpPr>
                  <a:spLocks noChangeArrowheads="1"/>
                </p:cNvSpPr>
                <p:nvPr/>
              </p:nvSpPr>
              <p:spPr bwMode="auto">
                <a:xfrm>
                  <a:off x="1722" y="1982"/>
                  <a:ext cx="8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7" name="Rectangle 6921"/>
                <p:cNvSpPr>
                  <a:spLocks noChangeArrowheads="1"/>
                </p:cNvSpPr>
                <p:nvPr/>
              </p:nvSpPr>
              <p:spPr bwMode="auto">
                <a:xfrm>
                  <a:off x="1722" y="1979"/>
                  <a:ext cx="8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8" name="Rectangle 6920"/>
                <p:cNvSpPr>
                  <a:spLocks noChangeArrowheads="1"/>
                </p:cNvSpPr>
                <p:nvPr/>
              </p:nvSpPr>
              <p:spPr bwMode="auto">
                <a:xfrm>
                  <a:off x="1722" y="1976"/>
                  <a:ext cx="8" cy="6"/>
                </a:xfrm>
                <a:prstGeom prst="rect">
                  <a:avLst/>
                </a:prstGeom>
                <a:solidFill>
                  <a:srgbClr val="A9A9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9" name="Rectangle 6919"/>
                <p:cNvSpPr>
                  <a:spLocks noChangeArrowheads="1"/>
                </p:cNvSpPr>
                <p:nvPr/>
              </p:nvSpPr>
              <p:spPr bwMode="auto">
                <a:xfrm>
                  <a:off x="1722" y="1974"/>
                  <a:ext cx="8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0" name="Rectangle 6918"/>
                <p:cNvSpPr>
                  <a:spLocks noChangeArrowheads="1"/>
                </p:cNvSpPr>
                <p:nvPr/>
              </p:nvSpPr>
              <p:spPr bwMode="auto">
                <a:xfrm>
                  <a:off x="1722" y="1971"/>
                  <a:ext cx="8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1" name="Rectangle 6917"/>
                <p:cNvSpPr>
                  <a:spLocks noChangeArrowheads="1"/>
                </p:cNvSpPr>
                <p:nvPr/>
              </p:nvSpPr>
              <p:spPr bwMode="auto">
                <a:xfrm>
                  <a:off x="1722" y="1968"/>
                  <a:ext cx="8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2" name="Rectangle 6916"/>
                <p:cNvSpPr>
                  <a:spLocks noChangeArrowheads="1"/>
                </p:cNvSpPr>
                <p:nvPr/>
              </p:nvSpPr>
              <p:spPr bwMode="auto">
                <a:xfrm>
                  <a:off x="1722" y="1965"/>
                  <a:ext cx="8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3" name="Rectangle 6915"/>
                <p:cNvSpPr>
                  <a:spLocks noChangeArrowheads="1"/>
                </p:cNvSpPr>
                <p:nvPr/>
              </p:nvSpPr>
              <p:spPr bwMode="auto">
                <a:xfrm>
                  <a:off x="1722" y="1962"/>
                  <a:ext cx="8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4" name="Rectangle 6914"/>
                <p:cNvSpPr>
                  <a:spLocks noChangeArrowheads="1"/>
                </p:cNvSpPr>
                <p:nvPr/>
              </p:nvSpPr>
              <p:spPr bwMode="auto">
                <a:xfrm>
                  <a:off x="1722" y="1960"/>
                  <a:ext cx="8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5" name="Rectangle 6913"/>
                <p:cNvSpPr>
                  <a:spLocks noChangeArrowheads="1"/>
                </p:cNvSpPr>
                <p:nvPr/>
              </p:nvSpPr>
              <p:spPr bwMode="auto">
                <a:xfrm>
                  <a:off x="1722" y="1957"/>
                  <a:ext cx="8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6" name="Rectangle 6912"/>
                <p:cNvSpPr>
                  <a:spLocks noChangeArrowheads="1"/>
                </p:cNvSpPr>
                <p:nvPr/>
              </p:nvSpPr>
              <p:spPr bwMode="auto">
                <a:xfrm>
                  <a:off x="1722" y="1954"/>
                  <a:ext cx="8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7" name="Rectangle 6911"/>
                <p:cNvSpPr>
                  <a:spLocks noChangeArrowheads="1"/>
                </p:cNvSpPr>
                <p:nvPr/>
              </p:nvSpPr>
              <p:spPr bwMode="auto">
                <a:xfrm>
                  <a:off x="1722" y="1951"/>
                  <a:ext cx="8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8" name="Rectangle 6910"/>
                <p:cNvSpPr>
                  <a:spLocks noChangeArrowheads="1"/>
                </p:cNvSpPr>
                <p:nvPr/>
              </p:nvSpPr>
              <p:spPr bwMode="auto">
                <a:xfrm>
                  <a:off x="1722" y="1948"/>
                  <a:ext cx="8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9" name="Rectangle 6909"/>
                <p:cNvSpPr>
                  <a:spLocks noChangeArrowheads="1"/>
                </p:cNvSpPr>
                <p:nvPr/>
              </p:nvSpPr>
              <p:spPr bwMode="auto">
                <a:xfrm>
                  <a:off x="1722" y="1946"/>
                  <a:ext cx="8" cy="5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0" name="Rectangle 6908"/>
                <p:cNvSpPr>
                  <a:spLocks noChangeArrowheads="1"/>
                </p:cNvSpPr>
                <p:nvPr/>
              </p:nvSpPr>
              <p:spPr bwMode="auto">
                <a:xfrm>
                  <a:off x="1722" y="1943"/>
                  <a:ext cx="8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1" name="Rectangle 6907"/>
                <p:cNvSpPr>
                  <a:spLocks noChangeArrowheads="1"/>
                </p:cNvSpPr>
                <p:nvPr/>
              </p:nvSpPr>
              <p:spPr bwMode="auto">
                <a:xfrm>
                  <a:off x="1722" y="1940"/>
                  <a:ext cx="8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2" name="Rectangle 6906"/>
                <p:cNvSpPr>
                  <a:spLocks noChangeArrowheads="1"/>
                </p:cNvSpPr>
                <p:nvPr/>
              </p:nvSpPr>
              <p:spPr bwMode="auto">
                <a:xfrm>
                  <a:off x="1722" y="1937"/>
                  <a:ext cx="8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3" name="Rectangle 6905"/>
                <p:cNvSpPr>
                  <a:spLocks noChangeArrowheads="1"/>
                </p:cNvSpPr>
                <p:nvPr/>
              </p:nvSpPr>
              <p:spPr bwMode="auto">
                <a:xfrm>
                  <a:off x="1722" y="1935"/>
                  <a:ext cx="8" cy="5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4" name="Rectangle 6904"/>
                <p:cNvSpPr>
                  <a:spLocks noChangeArrowheads="1"/>
                </p:cNvSpPr>
                <p:nvPr/>
              </p:nvSpPr>
              <p:spPr bwMode="auto">
                <a:xfrm>
                  <a:off x="1722" y="1932"/>
                  <a:ext cx="8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5" name="Rectangle 6903"/>
                <p:cNvSpPr>
                  <a:spLocks noChangeArrowheads="1"/>
                </p:cNvSpPr>
                <p:nvPr/>
              </p:nvSpPr>
              <p:spPr bwMode="auto">
                <a:xfrm>
                  <a:off x="1722" y="1929"/>
                  <a:ext cx="8" cy="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6" name="Rectangle 6902"/>
                <p:cNvSpPr>
                  <a:spLocks noChangeArrowheads="1"/>
                </p:cNvSpPr>
                <p:nvPr/>
              </p:nvSpPr>
              <p:spPr bwMode="auto">
                <a:xfrm>
                  <a:off x="1722" y="1926"/>
                  <a:ext cx="8" cy="6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7" name="Rectangle 6901"/>
                <p:cNvSpPr>
                  <a:spLocks noChangeArrowheads="1"/>
                </p:cNvSpPr>
                <p:nvPr/>
              </p:nvSpPr>
              <p:spPr bwMode="auto">
                <a:xfrm>
                  <a:off x="1722" y="1923"/>
                  <a:ext cx="8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8" name="Rectangle 6900"/>
                <p:cNvSpPr>
                  <a:spLocks noChangeArrowheads="1"/>
                </p:cNvSpPr>
                <p:nvPr/>
              </p:nvSpPr>
              <p:spPr bwMode="auto">
                <a:xfrm>
                  <a:off x="1722" y="1921"/>
                  <a:ext cx="8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9" name="Rectangle 6899"/>
                <p:cNvSpPr>
                  <a:spLocks noChangeArrowheads="1"/>
                </p:cNvSpPr>
                <p:nvPr/>
              </p:nvSpPr>
              <p:spPr bwMode="auto">
                <a:xfrm>
                  <a:off x="1722" y="1918"/>
                  <a:ext cx="8" cy="5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0" name="Rectangle 6898"/>
                <p:cNvSpPr>
                  <a:spLocks noChangeArrowheads="1"/>
                </p:cNvSpPr>
                <p:nvPr/>
              </p:nvSpPr>
              <p:spPr bwMode="auto">
                <a:xfrm>
                  <a:off x="1722" y="1915"/>
                  <a:ext cx="8" cy="6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1" name="Rectangle 6897"/>
                <p:cNvSpPr>
                  <a:spLocks noChangeArrowheads="1"/>
                </p:cNvSpPr>
                <p:nvPr/>
              </p:nvSpPr>
              <p:spPr bwMode="auto">
                <a:xfrm>
                  <a:off x="1722" y="1912"/>
                  <a:ext cx="8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2" name="Rectangle 6896"/>
                <p:cNvSpPr>
                  <a:spLocks noChangeArrowheads="1"/>
                </p:cNvSpPr>
                <p:nvPr/>
              </p:nvSpPr>
              <p:spPr bwMode="auto">
                <a:xfrm>
                  <a:off x="1722" y="1909"/>
                  <a:ext cx="8" cy="6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3" name="Rectangle 6895"/>
                <p:cNvSpPr>
                  <a:spLocks noChangeArrowheads="1"/>
                </p:cNvSpPr>
                <p:nvPr/>
              </p:nvSpPr>
              <p:spPr bwMode="auto">
                <a:xfrm>
                  <a:off x="1722" y="1907"/>
                  <a:ext cx="8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4" name="Rectangle 6894"/>
                <p:cNvSpPr>
                  <a:spLocks noChangeArrowheads="1"/>
                </p:cNvSpPr>
                <p:nvPr/>
              </p:nvSpPr>
              <p:spPr bwMode="auto">
                <a:xfrm>
                  <a:off x="1722" y="1904"/>
                  <a:ext cx="8" cy="5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5" name="Rectangle 6893"/>
                <p:cNvSpPr>
                  <a:spLocks noChangeArrowheads="1"/>
                </p:cNvSpPr>
                <p:nvPr/>
              </p:nvSpPr>
              <p:spPr bwMode="auto">
                <a:xfrm>
                  <a:off x="1722" y="1901"/>
                  <a:ext cx="8" cy="6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6" name="Rectangle 6892"/>
                <p:cNvSpPr>
                  <a:spLocks noChangeArrowheads="1"/>
                </p:cNvSpPr>
                <p:nvPr/>
              </p:nvSpPr>
              <p:spPr bwMode="auto">
                <a:xfrm>
                  <a:off x="1722" y="1898"/>
                  <a:ext cx="8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7" name="Rectangle 6891"/>
                <p:cNvSpPr>
                  <a:spLocks noChangeArrowheads="1"/>
                </p:cNvSpPr>
                <p:nvPr/>
              </p:nvSpPr>
              <p:spPr bwMode="auto">
                <a:xfrm>
                  <a:off x="1722" y="1896"/>
                  <a:ext cx="8" cy="5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8" name="Rectangle 6890"/>
                <p:cNvSpPr>
                  <a:spLocks noChangeArrowheads="1"/>
                </p:cNvSpPr>
                <p:nvPr/>
              </p:nvSpPr>
              <p:spPr bwMode="auto">
                <a:xfrm>
                  <a:off x="1722" y="1893"/>
                  <a:ext cx="8" cy="5"/>
                </a:xfrm>
                <a:prstGeom prst="rect">
                  <a:avLst/>
                </a:prstGeom>
                <a:solidFill>
                  <a:srgbClr val="5E5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9" name="Rectangle 6889"/>
                <p:cNvSpPr>
                  <a:spLocks noChangeArrowheads="1"/>
                </p:cNvSpPr>
                <p:nvPr/>
              </p:nvSpPr>
              <p:spPr bwMode="auto">
                <a:xfrm>
                  <a:off x="1722" y="1890"/>
                  <a:ext cx="8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0" name="Rectangle 6888"/>
                <p:cNvSpPr>
                  <a:spLocks noChangeArrowheads="1"/>
                </p:cNvSpPr>
                <p:nvPr/>
              </p:nvSpPr>
              <p:spPr bwMode="auto">
                <a:xfrm>
                  <a:off x="1722" y="1887"/>
                  <a:ext cx="8" cy="6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1" name="Rectangle 6887"/>
                <p:cNvSpPr>
                  <a:spLocks noChangeArrowheads="1"/>
                </p:cNvSpPr>
                <p:nvPr/>
              </p:nvSpPr>
              <p:spPr bwMode="auto">
                <a:xfrm>
                  <a:off x="1722" y="1887"/>
                  <a:ext cx="8" cy="3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2" name="Rectangle 6886"/>
                <p:cNvSpPr>
                  <a:spLocks noChangeArrowheads="1"/>
                </p:cNvSpPr>
                <p:nvPr/>
              </p:nvSpPr>
              <p:spPr bwMode="auto">
                <a:xfrm>
                  <a:off x="1722" y="1884"/>
                  <a:ext cx="8" cy="3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3" name="Rectangle 6885"/>
                <p:cNvSpPr>
                  <a:spLocks noChangeArrowheads="1"/>
                </p:cNvSpPr>
                <p:nvPr/>
              </p:nvSpPr>
              <p:spPr bwMode="auto">
                <a:xfrm>
                  <a:off x="1722" y="1884"/>
                  <a:ext cx="8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4" name="Rectangle 6884"/>
                <p:cNvSpPr>
                  <a:spLocks noChangeArrowheads="1"/>
                </p:cNvSpPr>
                <p:nvPr/>
              </p:nvSpPr>
              <p:spPr bwMode="auto">
                <a:xfrm>
                  <a:off x="1722" y="1884"/>
                  <a:ext cx="8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5" name="Rectangle 6883"/>
                <p:cNvSpPr>
                  <a:spLocks noChangeArrowheads="1"/>
                </p:cNvSpPr>
                <p:nvPr/>
              </p:nvSpPr>
              <p:spPr bwMode="auto">
                <a:xfrm>
                  <a:off x="1722" y="1884"/>
                  <a:ext cx="8" cy="32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6" name="Freeform 6882"/>
                <p:cNvSpPr>
                  <a:spLocks/>
                </p:cNvSpPr>
                <p:nvPr/>
              </p:nvSpPr>
              <p:spPr bwMode="auto">
                <a:xfrm>
                  <a:off x="1523" y="1946"/>
                  <a:ext cx="99" cy="1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6" y="0"/>
                    </a:cxn>
                    <a:cxn ang="0">
                      <a:pos x="48" y="5"/>
                    </a:cxn>
                    <a:cxn ang="0">
                      <a:pos x="99" y="5"/>
                    </a:cxn>
                    <a:cxn ang="0">
                      <a:pos x="99" y="170"/>
                    </a:cxn>
                    <a:cxn ang="0">
                      <a:pos x="0" y="1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9" h="170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8" y="5"/>
                      </a:lnTo>
                      <a:lnTo>
                        <a:pt x="99" y="5"/>
                      </a:lnTo>
                      <a:lnTo>
                        <a:pt x="99" y="170"/>
                      </a:lnTo>
                      <a:lnTo>
                        <a:pt x="0" y="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7" name="Freeform 6881"/>
                <p:cNvSpPr>
                  <a:spLocks/>
                </p:cNvSpPr>
                <p:nvPr/>
              </p:nvSpPr>
              <p:spPr bwMode="auto">
                <a:xfrm>
                  <a:off x="1523" y="1946"/>
                  <a:ext cx="99" cy="1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6" y="0"/>
                    </a:cxn>
                    <a:cxn ang="0">
                      <a:pos x="48" y="5"/>
                    </a:cxn>
                    <a:cxn ang="0">
                      <a:pos x="99" y="5"/>
                    </a:cxn>
                    <a:cxn ang="0">
                      <a:pos x="99" y="170"/>
                    </a:cxn>
                    <a:cxn ang="0">
                      <a:pos x="0" y="1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9" h="170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8" y="5"/>
                      </a:lnTo>
                      <a:lnTo>
                        <a:pt x="99" y="5"/>
                      </a:lnTo>
                      <a:lnTo>
                        <a:pt x="99" y="170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8" name="Rectangle 6880"/>
                <p:cNvSpPr>
                  <a:spLocks noChangeArrowheads="1"/>
                </p:cNvSpPr>
                <p:nvPr/>
              </p:nvSpPr>
              <p:spPr bwMode="auto">
                <a:xfrm>
                  <a:off x="1622" y="1996"/>
                  <a:ext cx="51" cy="103"/>
                </a:xfrm>
                <a:prstGeom prst="rect">
                  <a:avLst/>
                </a:prstGeom>
                <a:solidFill>
                  <a:srgbClr val="DC2B1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9" name="Rectangle 6879"/>
                <p:cNvSpPr>
                  <a:spLocks noChangeArrowheads="1"/>
                </p:cNvSpPr>
                <p:nvPr/>
              </p:nvSpPr>
              <p:spPr bwMode="auto">
                <a:xfrm>
                  <a:off x="1622" y="1996"/>
                  <a:ext cx="51" cy="10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0" name="Rectangle 6878"/>
                <p:cNvSpPr>
                  <a:spLocks noChangeArrowheads="1"/>
                </p:cNvSpPr>
                <p:nvPr/>
              </p:nvSpPr>
              <p:spPr bwMode="auto">
                <a:xfrm>
                  <a:off x="1655" y="2160"/>
                  <a:ext cx="18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1" name="Rectangle 6877"/>
                <p:cNvSpPr>
                  <a:spLocks noChangeArrowheads="1"/>
                </p:cNvSpPr>
                <p:nvPr/>
              </p:nvSpPr>
              <p:spPr bwMode="auto">
                <a:xfrm>
                  <a:off x="1655" y="2157"/>
                  <a:ext cx="18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2" name="Rectangle 6876"/>
                <p:cNvSpPr>
                  <a:spLocks noChangeArrowheads="1"/>
                </p:cNvSpPr>
                <p:nvPr/>
              </p:nvSpPr>
              <p:spPr bwMode="auto">
                <a:xfrm>
                  <a:off x="1655" y="2155"/>
                  <a:ext cx="18" cy="5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3" name="Rectangle 6875"/>
                <p:cNvSpPr>
                  <a:spLocks noChangeArrowheads="1"/>
                </p:cNvSpPr>
                <p:nvPr/>
              </p:nvSpPr>
              <p:spPr bwMode="auto">
                <a:xfrm>
                  <a:off x="1655" y="2152"/>
                  <a:ext cx="18" cy="5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4" name="Rectangle 6874"/>
                <p:cNvSpPr>
                  <a:spLocks noChangeArrowheads="1"/>
                </p:cNvSpPr>
                <p:nvPr/>
              </p:nvSpPr>
              <p:spPr bwMode="auto">
                <a:xfrm>
                  <a:off x="1655" y="2149"/>
                  <a:ext cx="18" cy="6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5" name="Rectangle 6873"/>
                <p:cNvSpPr>
                  <a:spLocks noChangeArrowheads="1"/>
                </p:cNvSpPr>
                <p:nvPr/>
              </p:nvSpPr>
              <p:spPr bwMode="auto">
                <a:xfrm>
                  <a:off x="1655" y="2146"/>
                  <a:ext cx="18" cy="6"/>
                </a:xfrm>
                <a:prstGeom prst="rect">
                  <a:avLst/>
                </a:prstGeom>
                <a:solidFill>
                  <a:srgbClr val="4542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6" name="Rectangle 6872"/>
                <p:cNvSpPr>
                  <a:spLocks noChangeArrowheads="1"/>
                </p:cNvSpPr>
                <p:nvPr/>
              </p:nvSpPr>
              <p:spPr bwMode="auto">
                <a:xfrm>
                  <a:off x="1655" y="2144"/>
                  <a:ext cx="18" cy="5"/>
                </a:xfrm>
                <a:prstGeom prst="rect">
                  <a:avLst/>
                </a:prstGeom>
                <a:solidFill>
                  <a:srgbClr val="4946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7" name="Rectangle 6871"/>
                <p:cNvSpPr>
                  <a:spLocks noChangeArrowheads="1"/>
                </p:cNvSpPr>
                <p:nvPr/>
              </p:nvSpPr>
              <p:spPr bwMode="auto">
                <a:xfrm>
                  <a:off x="1655" y="2141"/>
                  <a:ext cx="18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8" name="Rectangle 6870"/>
                <p:cNvSpPr>
                  <a:spLocks noChangeArrowheads="1"/>
                </p:cNvSpPr>
                <p:nvPr/>
              </p:nvSpPr>
              <p:spPr bwMode="auto">
                <a:xfrm>
                  <a:off x="1655" y="2138"/>
                  <a:ext cx="18" cy="6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9" name="Rectangle 6869"/>
                <p:cNvSpPr>
                  <a:spLocks noChangeArrowheads="1"/>
                </p:cNvSpPr>
                <p:nvPr/>
              </p:nvSpPr>
              <p:spPr bwMode="auto">
                <a:xfrm>
                  <a:off x="1655" y="2135"/>
                  <a:ext cx="18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0" name="Rectangle 6868"/>
                <p:cNvSpPr>
                  <a:spLocks noChangeArrowheads="1"/>
                </p:cNvSpPr>
                <p:nvPr/>
              </p:nvSpPr>
              <p:spPr bwMode="auto">
                <a:xfrm>
                  <a:off x="1655" y="2132"/>
                  <a:ext cx="18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1" name="Rectangle 6867"/>
                <p:cNvSpPr>
                  <a:spLocks noChangeArrowheads="1"/>
                </p:cNvSpPr>
                <p:nvPr/>
              </p:nvSpPr>
              <p:spPr bwMode="auto">
                <a:xfrm>
                  <a:off x="1655" y="2130"/>
                  <a:ext cx="18" cy="5"/>
                </a:xfrm>
                <a:prstGeom prst="rect">
                  <a:avLst/>
                </a:prstGeom>
                <a:solidFill>
                  <a:srgbClr val="5B58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2" name="Rectangle 6866"/>
                <p:cNvSpPr>
                  <a:spLocks noChangeArrowheads="1"/>
                </p:cNvSpPr>
                <p:nvPr/>
              </p:nvSpPr>
              <p:spPr bwMode="auto">
                <a:xfrm>
                  <a:off x="1655" y="2127"/>
                  <a:ext cx="18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3" name="Rectangle 6865"/>
                <p:cNvSpPr>
                  <a:spLocks noChangeArrowheads="1"/>
                </p:cNvSpPr>
                <p:nvPr/>
              </p:nvSpPr>
              <p:spPr bwMode="auto">
                <a:xfrm>
                  <a:off x="1655" y="2124"/>
                  <a:ext cx="18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4" name="Rectangle 6864"/>
                <p:cNvSpPr>
                  <a:spLocks noChangeArrowheads="1"/>
                </p:cNvSpPr>
                <p:nvPr/>
              </p:nvSpPr>
              <p:spPr bwMode="auto">
                <a:xfrm>
                  <a:off x="1655" y="2121"/>
                  <a:ext cx="18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5" name="Rectangle 6863"/>
                <p:cNvSpPr>
                  <a:spLocks noChangeArrowheads="1"/>
                </p:cNvSpPr>
                <p:nvPr/>
              </p:nvSpPr>
              <p:spPr bwMode="auto">
                <a:xfrm>
                  <a:off x="1655" y="2118"/>
                  <a:ext cx="18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6" name="Rectangle 6862"/>
                <p:cNvSpPr>
                  <a:spLocks noChangeArrowheads="1"/>
                </p:cNvSpPr>
                <p:nvPr/>
              </p:nvSpPr>
              <p:spPr bwMode="auto">
                <a:xfrm>
                  <a:off x="1655" y="2116"/>
                  <a:ext cx="18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7" name="Rectangle 6861"/>
                <p:cNvSpPr>
                  <a:spLocks noChangeArrowheads="1"/>
                </p:cNvSpPr>
                <p:nvPr/>
              </p:nvSpPr>
              <p:spPr bwMode="auto">
                <a:xfrm>
                  <a:off x="1655" y="2113"/>
                  <a:ext cx="18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8" name="Rectangle 6860"/>
                <p:cNvSpPr>
                  <a:spLocks noChangeArrowheads="1"/>
                </p:cNvSpPr>
                <p:nvPr/>
              </p:nvSpPr>
              <p:spPr bwMode="auto">
                <a:xfrm>
                  <a:off x="1655" y="2110"/>
                  <a:ext cx="18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9" name="Rectangle 6859"/>
                <p:cNvSpPr>
                  <a:spLocks noChangeArrowheads="1"/>
                </p:cNvSpPr>
                <p:nvPr/>
              </p:nvSpPr>
              <p:spPr bwMode="auto">
                <a:xfrm>
                  <a:off x="1655" y="2107"/>
                  <a:ext cx="18" cy="6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0" name="Rectangle 6858"/>
                <p:cNvSpPr>
                  <a:spLocks noChangeArrowheads="1"/>
                </p:cNvSpPr>
                <p:nvPr/>
              </p:nvSpPr>
              <p:spPr bwMode="auto">
                <a:xfrm>
                  <a:off x="1655" y="2105"/>
                  <a:ext cx="18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1" name="Rectangle 6857"/>
                <p:cNvSpPr>
                  <a:spLocks noChangeArrowheads="1"/>
                </p:cNvSpPr>
                <p:nvPr/>
              </p:nvSpPr>
              <p:spPr bwMode="auto">
                <a:xfrm>
                  <a:off x="1655" y="2102"/>
                  <a:ext cx="18" cy="5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2" name="Rectangle 6856"/>
                <p:cNvSpPr>
                  <a:spLocks noChangeArrowheads="1"/>
                </p:cNvSpPr>
                <p:nvPr/>
              </p:nvSpPr>
              <p:spPr bwMode="auto">
                <a:xfrm>
                  <a:off x="1655" y="2099"/>
                  <a:ext cx="18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3" name="Rectangle 6855"/>
                <p:cNvSpPr>
                  <a:spLocks noChangeArrowheads="1"/>
                </p:cNvSpPr>
                <p:nvPr/>
              </p:nvSpPr>
              <p:spPr bwMode="auto">
                <a:xfrm>
                  <a:off x="1655" y="2096"/>
                  <a:ext cx="18" cy="6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4" name="Rectangle 6854"/>
                <p:cNvSpPr>
                  <a:spLocks noChangeArrowheads="1"/>
                </p:cNvSpPr>
                <p:nvPr/>
              </p:nvSpPr>
              <p:spPr bwMode="auto">
                <a:xfrm>
                  <a:off x="1655" y="2093"/>
                  <a:ext cx="18" cy="6"/>
                </a:xfrm>
                <a:prstGeom prst="rect">
                  <a:avLst/>
                </a:prstGeom>
                <a:solidFill>
                  <a:srgbClr val="8382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5" name="Rectangle 6853"/>
                <p:cNvSpPr>
                  <a:spLocks noChangeArrowheads="1"/>
                </p:cNvSpPr>
                <p:nvPr/>
              </p:nvSpPr>
              <p:spPr bwMode="auto">
                <a:xfrm>
                  <a:off x="1655" y="2091"/>
                  <a:ext cx="18" cy="5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6" name="Rectangle 6852"/>
                <p:cNvSpPr>
                  <a:spLocks noChangeArrowheads="1"/>
                </p:cNvSpPr>
                <p:nvPr/>
              </p:nvSpPr>
              <p:spPr bwMode="auto">
                <a:xfrm>
                  <a:off x="1655" y="2088"/>
                  <a:ext cx="18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7" name="Rectangle 6851"/>
                <p:cNvSpPr>
                  <a:spLocks noChangeArrowheads="1"/>
                </p:cNvSpPr>
                <p:nvPr/>
              </p:nvSpPr>
              <p:spPr bwMode="auto">
                <a:xfrm>
                  <a:off x="1655" y="2085"/>
                  <a:ext cx="18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8" name="Rectangle 6850"/>
                <p:cNvSpPr>
                  <a:spLocks noChangeArrowheads="1"/>
                </p:cNvSpPr>
                <p:nvPr/>
              </p:nvSpPr>
              <p:spPr bwMode="auto">
                <a:xfrm>
                  <a:off x="1655" y="2082"/>
                  <a:ext cx="18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9" name="Rectangle 6849"/>
                <p:cNvSpPr>
                  <a:spLocks noChangeArrowheads="1"/>
                </p:cNvSpPr>
                <p:nvPr/>
              </p:nvSpPr>
              <p:spPr bwMode="auto">
                <a:xfrm>
                  <a:off x="1655" y="2079"/>
                  <a:ext cx="18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0" name="Rectangle 6848"/>
                <p:cNvSpPr>
                  <a:spLocks noChangeArrowheads="1"/>
                </p:cNvSpPr>
                <p:nvPr/>
              </p:nvSpPr>
              <p:spPr bwMode="auto">
                <a:xfrm>
                  <a:off x="1655" y="2077"/>
                  <a:ext cx="18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1" name="Rectangle 6847"/>
                <p:cNvSpPr>
                  <a:spLocks noChangeArrowheads="1"/>
                </p:cNvSpPr>
                <p:nvPr/>
              </p:nvSpPr>
              <p:spPr bwMode="auto">
                <a:xfrm>
                  <a:off x="1655" y="2074"/>
                  <a:ext cx="18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2" name="Rectangle 6846"/>
                <p:cNvSpPr>
                  <a:spLocks noChangeArrowheads="1"/>
                </p:cNvSpPr>
                <p:nvPr/>
              </p:nvSpPr>
              <p:spPr bwMode="auto">
                <a:xfrm>
                  <a:off x="1655" y="2071"/>
                  <a:ext cx="18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3" name="Rectangle 6845"/>
                <p:cNvSpPr>
                  <a:spLocks noChangeArrowheads="1"/>
                </p:cNvSpPr>
                <p:nvPr/>
              </p:nvSpPr>
              <p:spPr bwMode="auto">
                <a:xfrm>
                  <a:off x="1655" y="2068"/>
                  <a:ext cx="18" cy="6"/>
                </a:xfrm>
                <a:prstGeom prst="rect">
                  <a:avLst/>
                </a:prstGeom>
                <a:solidFill>
                  <a:srgbClr val="A09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4" name="Rectangle 6844"/>
                <p:cNvSpPr>
                  <a:spLocks noChangeArrowheads="1"/>
                </p:cNvSpPr>
                <p:nvPr/>
              </p:nvSpPr>
              <p:spPr bwMode="auto">
                <a:xfrm>
                  <a:off x="1655" y="2066"/>
                  <a:ext cx="18" cy="5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5" name="Rectangle 6843"/>
                <p:cNvSpPr>
                  <a:spLocks noChangeArrowheads="1"/>
                </p:cNvSpPr>
                <p:nvPr/>
              </p:nvSpPr>
              <p:spPr bwMode="auto">
                <a:xfrm>
                  <a:off x="1655" y="2063"/>
                  <a:ext cx="18" cy="5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6" name="Rectangle 6842"/>
                <p:cNvSpPr>
                  <a:spLocks noChangeArrowheads="1"/>
                </p:cNvSpPr>
                <p:nvPr/>
              </p:nvSpPr>
              <p:spPr bwMode="auto">
                <a:xfrm>
                  <a:off x="1655" y="2060"/>
                  <a:ext cx="18" cy="6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7" name="Rectangle 6841"/>
                <p:cNvSpPr>
                  <a:spLocks noChangeArrowheads="1"/>
                </p:cNvSpPr>
                <p:nvPr/>
              </p:nvSpPr>
              <p:spPr bwMode="auto">
                <a:xfrm>
                  <a:off x="1655" y="2057"/>
                  <a:ext cx="18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8" name="Rectangle 6840"/>
                <p:cNvSpPr>
                  <a:spLocks noChangeArrowheads="1"/>
                </p:cNvSpPr>
                <p:nvPr/>
              </p:nvSpPr>
              <p:spPr bwMode="auto">
                <a:xfrm>
                  <a:off x="1655" y="2054"/>
                  <a:ext cx="18" cy="6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9" name="Rectangle 6839"/>
                <p:cNvSpPr>
                  <a:spLocks noChangeArrowheads="1"/>
                </p:cNvSpPr>
                <p:nvPr/>
              </p:nvSpPr>
              <p:spPr bwMode="auto">
                <a:xfrm>
                  <a:off x="1655" y="2052"/>
                  <a:ext cx="18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0" name="Rectangle 6838"/>
                <p:cNvSpPr>
                  <a:spLocks noChangeArrowheads="1"/>
                </p:cNvSpPr>
                <p:nvPr/>
              </p:nvSpPr>
              <p:spPr bwMode="auto">
                <a:xfrm>
                  <a:off x="1655" y="2049"/>
                  <a:ext cx="18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1" name="Rectangle 6837"/>
                <p:cNvSpPr>
                  <a:spLocks noChangeArrowheads="1"/>
                </p:cNvSpPr>
                <p:nvPr/>
              </p:nvSpPr>
              <p:spPr bwMode="auto">
                <a:xfrm>
                  <a:off x="1655" y="2046"/>
                  <a:ext cx="18" cy="6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2" name="Rectangle 6836"/>
                <p:cNvSpPr>
                  <a:spLocks noChangeArrowheads="1"/>
                </p:cNvSpPr>
                <p:nvPr/>
              </p:nvSpPr>
              <p:spPr bwMode="auto">
                <a:xfrm>
                  <a:off x="1655" y="2043"/>
                  <a:ext cx="18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3" name="Rectangle 6835"/>
                <p:cNvSpPr>
                  <a:spLocks noChangeArrowheads="1"/>
                </p:cNvSpPr>
                <p:nvPr/>
              </p:nvSpPr>
              <p:spPr bwMode="auto">
                <a:xfrm>
                  <a:off x="1655" y="2040"/>
                  <a:ext cx="18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4" name="Rectangle 6834"/>
                <p:cNvSpPr>
                  <a:spLocks noChangeArrowheads="1"/>
                </p:cNvSpPr>
                <p:nvPr/>
              </p:nvSpPr>
              <p:spPr bwMode="auto">
                <a:xfrm>
                  <a:off x="1655" y="2038"/>
                  <a:ext cx="18" cy="5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5" name="Rectangle 6833"/>
                <p:cNvSpPr>
                  <a:spLocks noChangeArrowheads="1"/>
                </p:cNvSpPr>
                <p:nvPr/>
              </p:nvSpPr>
              <p:spPr bwMode="auto">
                <a:xfrm>
                  <a:off x="1655" y="2035"/>
                  <a:ext cx="18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6" name="Rectangle 6832"/>
                <p:cNvSpPr>
                  <a:spLocks noChangeArrowheads="1"/>
                </p:cNvSpPr>
                <p:nvPr/>
              </p:nvSpPr>
              <p:spPr bwMode="auto">
                <a:xfrm>
                  <a:off x="1655" y="2032"/>
                  <a:ext cx="18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7" name="Rectangle 6831"/>
                <p:cNvSpPr>
                  <a:spLocks noChangeArrowheads="1"/>
                </p:cNvSpPr>
                <p:nvPr/>
              </p:nvSpPr>
              <p:spPr bwMode="auto">
                <a:xfrm>
                  <a:off x="1655" y="2029"/>
                  <a:ext cx="18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8" name="Rectangle 6830"/>
                <p:cNvSpPr>
                  <a:spLocks noChangeArrowheads="1"/>
                </p:cNvSpPr>
                <p:nvPr/>
              </p:nvSpPr>
              <p:spPr bwMode="auto">
                <a:xfrm>
                  <a:off x="1655" y="2027"/>
                  <a:ext cx="18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9" name="Rectangle 6829"/>
                <p:cNvSpPr>
                  <a:spLocks noChangeArrowheads="1"/>
                </p:cNvSpPr>
                <p:nvPr/>
              </p:nvSpPr>
              <p:spPr bwMode="auto">
                <a:xfrm>
                  <a:off x="1655" y="2024"/>
                  <a:ext cx="18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0" name="Rectangle 6828"/>
                <p:cNvSpPr>
                  <a:spLocks noChangeArrowheads="1"/>
                </p:cNvSpPr>
                <p:nvPr/>
              </p:nvSpPr>
              <p:spPr bwMode="auto">
                <a:xfrm>
                  <a:off x="1655" y="2021"/>
                  <a:ext cx="18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1" name="Rectangle 6827"/>
                <p:cNvSpPr>
                  <a:spLocks noChangeArrowheads="1"/>
                </p:cNvSpPr>
                <p:nvPr/>
              </p:nvSpPr>
              <p:spPr bwMode="auto">
                <a:xfrm>
                  <a:off x="1655" y="2018"/>
                  <a:ext cx="18" cy="6"/>
                </a:xfrm>
                <a:prstGeom prst="rect">
                  <a:avLst/>
                </a:prstGeom>
                <a:solidFill>
                  <a:srgbClr val="F9F9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2" name="Rectangle 6826"/>
                <p:cNvSpPr>
                  <a:spLocks noChangeArrowheads="1"/>
                </p:cNvSpPr>
                <p:nvPr/>
              </p:nvSpPr>
              <p:spPr bwMode="auto">
                <a:xfrm>
                  <a:off x="1655" y="2015"/>
                  <a:ext cx="18" cy="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3" name="Rectangle 6825"/>
                <p:cNvSpPr>
                  <a:spLocks noChangeArrowheads="1"/>
                </p:cNvSpPr>
                <p:nvPr/>
              </p:nvSpPr>
              <p:spPr bwMode="auto">
                <a:xfrm>
                  <a:off x="1655" y="2013"/>
                  <a:ext cx="18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4" name="Rectangle 6824"/>
                <p:cNvSpPr>
                  <a:spLocks noChangeArrowheads="1"/>
                </p:cNvSpPr>
                <p:nvPr/>
              </p:nvSpPr>
              <p:spPr bwMode="auto">
                <a:xfrm>
                  <a:off x="1655" y="2010"/>
                  <a:ext cx="18" cy="5"/>
                </a:xfrm>
                <a:prstGeom prst="rect">
                  <a:avLst/>
                </a:prstGeom>
                <a:solidFill>
                  <a:srgbClr val="F9F9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5" name="Rectangle 6823"/>
                <p:cNvSpPr>
                  <a:spLocks noChangeArrowheads="1"/>
                </p:cNvSpPr>
                <p:nvPr/>
              </p:nvSpPr>
              <p:spPr bwMode="auto">
                <a:xfrm>
                  <a:off x="1655" y="2007"/>
                  <a:ext cx="18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6" name="Rectangle 6822"/>
                <p:cNvSpPr>
                  <a:spLocks noChangeArrowheads="1"/>
                </p:cNvSpPr>
                <p:nvPr/>
              </p:nvSpPr>
              <p:spPr bwMode="auto">
                <a:xfrm>
                  <a:off x="1655" y="2004"/>
                  <a:ext cx="18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7" name="Rectangle 6821"/>
                <p:cNvSpPr>
                  <a:spLocks noChangeArrowheads="1"/>
                </p:cNvSpPr>
                <p:nvPr/>
              </p:nvSpPr>
              <p:spPr bwMode="auto">
                <a:xfrm>
                  <a:off x="1655" y="2001"/>
                  <a:ext cx="18" cy="6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8" name="Rectangle 6820"/>
                <p:cNvSpPr>
                  <a:spLocks noChangeArrowheads="1"/>
                </p:cNvSpPr>
                <p:nvPr/>
              </p:nvSpPr>
              <p:spPr bwMode="auto">
                <a:xfrm>
                  <a:off x="1655" y="1999"/>
                  <a:ext cx="18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9" name="Rectangle 6819"/>
                <p:cNvSpPr>
                  <a:spLocks noChangeArrowheads="1"/>
                </p:cNvSpPr>
                <p:nvPr/>
              </p:nvSpPr>
              <p:spPr bwMode="auto">
                <a:xfrm>
                  <a:off x="1655" y="1996"/>
                  <a:ext cx="18" cy="5"/>
                </a:xfrm>
                <a:prstGeom prst="rect">
                  <a:avLst/>
                </a:prstGeom>
                <a:solidFill>
                  <a:srgbClr val="DE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0" name="Rectangle 6818"/>
                <p:cNvSpPr>
                  <a:spLocks noChangeArrowheads="1"/>
                </p:cNvSpPr>
                <p:nvPr/>
              </p:nvSpPr>
              <p:spPr bwMode="auto">
                <a:xfrm>
                  <a:off x="1655" y="1993"/>
                  <a:ext cx="18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0" name="Group 6616"/>
              <p:cNvGrpSpPr>
                <a:grpSpLocks/>
              </p:cNvGrpSpPr>
              <p:nvPr/>
            </p:nvGrpSpPr>
            <p:grpSpPr bwMode="auto">
              <a:xfrm>
                <a:off x="2465" y="3002"/>
                <a:ext cx="4358" cy="1824"/>
                <a:chOff x="1359" y="1305"/>
                <a:chExt cx="1939" cy="858"/>
              </a:xfrm>
            </p:grpSpPr>
            <p:sp>
              <p:nvSpPr>
                <p:cNvPr id="1721" name="Rectangle 6816"/>
                <p:cNvSpPr>
                  <a:spLocks noChangeArrowheads="1"/>
                </p:cNvSpPr>
                <p:nvPr/>
              </p:nvSpPr>
              <p:spPr bwMode="auto">
                <a:xfrm>
                  <a:off x="1655" y="1990"/>
                  <a:ext cx="18" cy="6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2" name="Rectangle 6815"/>
                <p:cNvSpPr>
                  <a:spLocks noChangeArrowheads="1"/>
                </p:cNvSpPr>
                <p:nvPr/>
              </p:nvSpPr>
              <p:spPr bwMode="auto">
                <a:xfrm>
                  <a:off x="1655" y="1988"/>
                  <a:ext cx="18" cy="5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3" name="Rectangle 6814"/>
                <p:cNvSpPr>
                  <a:spLocks noChangeArrowheads="1"/>
                </p:cNvSpPr>
                <p:nvPr/>
              </p:nvSpPr>
              <p:spPr bwMode="auto">
                <a:xfrm>
                  <a:off x="1655" y="1985"/>
                  <a:ext cx="18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4" name="Rectangle 6813"/>
                <p:cNvSpPr>
                  <a:spLocks noChangeArrowheads="1"/>
                </p:cNvSpPr>
                <p:nvPr/>
              </p:nvSpPr>
              <p:spPr bwMode="auto">
                <a:xfrm>
                  <a:off x="1655" y="1982"/>
                  <a:ext cx="18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5" name="Rectangle 6812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18" cy="6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6" name="Rectangle 6811"/>
                <p:cNvSpPr>
                  <a:spLocks noChangeArrowheads="1"/>
                </p:cNvSpPr>
                <p:nvPr/>
              </p:nvSpPr>
              <p:spPr bwMode="auto">
                <a:xfrm>
                  <a:off x="1655" y="1976"/>
                  <a:ext cx="18" cy="6"/>
                </a:xfrm>
                <a:prstGeom prst="rect">
                  <a:avLst/>
                </a:prstGeom>
                <a:solidFill>
                  <a:srgbClr val="BFBF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7" name="Rectangle 6810"/>
                <p:cNvSpPr>
                  <a:spLocks noChangeArrowheads="1"/>
                </p:cNvSpPr>
                <p:nvPr/>
              </p:nvSpPr>
              <p:spPr bwMode="auto">
                <a:xfrm>
                  <a:off x="1655" y="1974"/>
                  <a:ext cx="18" cy="5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8" name="Rectangle 6809"/>
                <p:cNvSpPr>
                  <a:spLocks noChangeArrowheads="1"/>
                </p:cNvSpPr>
                <p:nvPr/>
              </p:nvSpPr>
              <p:spPr bwMode="auto">
                <a:xfrm>
                  <a:off x="1655" y="1971"/>
                  <a:ext cx="18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9" name="Rectangle 6808"/>
                <p:cNvSpPr>
                  <a:spLocks noChangeArrowheads="1"/>
                </p:cNvSpPr>
                <p:nvPr/>
              </p:nvSpPr>
              <p:spPr bwMode="auto">
                <a:xfrm>
                  <a:off x="1655" y="1968"/>
                  <a:ext cx="18" cy="6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0" name="Rectangle 6807"/>
                <p:cNvSpPr>
                  <a:spLocks noChangeArrowheads="1"/>
                </p:cNvSpPr>
                <p:nvPr/>
              </p:nvSpPr>
              <p:spPr bwMode="auto">
                <a:xfrm>
                  <a:off x="1655" y="1965"/>
                  <a:ext cx="18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1" name="Rectangle 6806"/>
                <p:cNvSpPr>
                  <a:spLocks noChangeArrowheads="1"/>
                </p:cNvSpPr>
                <p:nvPr/>
              </p:nvSpPr>
              <p:spPr bwMode="auto">
                <a:xfrm>
                  <a:off x="1655" y="1962"/>
                  <a:ext cx="18" cy="6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2" name="Rectangle 6805"/>
                <p:cNvSpPr>
                  <a:spLocks noChangeArrowheads="1"/>
                </p:cNvSpPr>
                <p:nvPr/>
              </p:nvSpPr>
              <p:spPr bwMode="auto">
                <a:xfrm>
                  <a:off x="1655" y="1960"/>
                  <a:ext cx="18" cy="5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3" name="Rectangle 6804"/>
                <p:cNvSpPr>
                  <a:spLocks noChangeArrowheads="1"/>
                </p:cNvSpPr>
                <p:nvPr/>
              </p:nvSpPr>
              <p:spPr bwMode="auto">
                <a:xfrm>
                  <a:off x="1655" y="1957"/>
                  <a:ext cx="18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4" name="Freeform 6803"/>
                <p:cNvSpPr>
                  <a:spLocks/>
                </p:cNvSpPr>
                <p:nvPr/>
              </p:nvSpPr>
              <p:spPr bwMode="auto">
                <a:xfrm>
                  <a:off x="1655" y="1954"/>
                  <a:ext cx="21" cy="6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18" y="6"/>
                    </a:cxn>
                  </a:cxnLst>
                  <a:rect l="0" t="0" r="r" b="b"/>
                  <a:pathLst>
                    <a:path w="21" h="6">
                      <a:moveTo>
                        <a:pt x="18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5" name="Freeform 6802"/>
                <p:cNvSpPr>
                  <a:spLocks/>
                </p:cNvSpPr>
                <p:nvPr/>
              </p:nvSpPr>
              <p:spPr bwMode="auto">
                <a:xfrm>
                  <a:off x="1655" y="1951"/>
                  <a:ext cx="21" cy="6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18" y="6"/>
                    </a:cxn>
                  </a:cxnLst>
                  <a:rect l="0" t="0" r="r" b="b"/>
                  <a:pathLst>
                    <a:path w="21" h="6">
                      <a:moveTo>
                        <a:pt x="18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6" name="Rectangle 6801"/>
                <p:cNvSpPr>
                  <a:spLocks noChangeArrowheads="1"/>
                </p:cNvSpPr>
                <p:nvPr/>
              </p:nvSpPr>
              <p:spPr bwMode="auto">
                <a:xfrm>
                  <a:off x="1655" y="1948"/>
                  <a:ext cx="21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7" name="Rectangle 6800"/>
                <p:cNvSpPr>
                  <a:spLocks noChangeArrowheads="1"/>
                </p:cNvSpPr>
                <p:nvPr/>
              </p:nvSpPr>
              <p:spPr bwMode="auto">
                <a:xfrm>
                  <a:off x="1655" y="1946"/>
                  <a:ext cx="21" cy="5"/>
                </a:xfrm>
                <a:prstGeom prst="rect">
                  <a:avLst/>
                </a:prstGeom>
                <a:solidFill>
                  <a:srgbClr val="9897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8" name="Rectangle 6799"/>
                <p:cNvSpPr>
                  <a:spLocks noChangeArrowheads="1"/>
                </p:cNvSpPr>
                <p:nvPr/>
              </p:nvSpPr>
              <p:spPr bwMode="auto">
                <a:xfrm>
                  <a:off x="1655" y="1943"/>
                  <a:ext cx="21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9" name="Rectangle 6798"/>
                <p:cNvSpPr>
                  <a:spLocks noChangeArrowheads="1"/>
                </p:cNvSpPr>
                <p:nvPr/>
              </p:nvSpPr>
              <p:spPr bwMode="auto">
                <a:xfrm>
                  <a:off x="1655" y="1940"/>
                  <a:ext cx="21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0" name="Rectangle 6797"/>
                <p:cNvSpPr>
                  <a:spLocks noChangeArrowheads="1"/>
                </p:cNvSpPr>
                <p:nvPr/>
              </p:nvSpPr>
              <p:spPr bwMode="auto">
                <a:xfrm>
                  <a:off x="1655" y="1937"/>
                  <a:ext cx="21" cy="6"/>
                </a:xfrm>
                <a:prstGeom prst="rect">
                  <a:avLst/>
                </a:prstGeom>
                <a:solidFill>
                  <a:srgbClr val="908F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1" name="Rectangle 6796"/>
                <p:cNvSpPr>
                  <a:spLocks noChangeArrowheads="1"/>
                </p:cNvSpPr>
                <p:nvPr/>
              </p:nvSpPr>
              <p:spPr bwMode="auto">
                <a:xfrm>
                  <a:off x="1655" y="1935"/>
                  <a:ext cx="21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2" name="Rectangle 6795"/>
                <p:cNvSpPr>
                  <a:spLocks noChangeArrowheads="1"/>
                </p:cNvSpPr>
                <p:nvPr/>
              </p:nvSpPr>
              <p:spPr bwMode="auto">
                <a:xfrm>
                  <a:off x="1655" y="1932"/>
                  <a:ext cx="21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3" name="Rectangle 6794"/>
                <p:cNvSpPr>
                  <a:spLocks noChangeArrowheads="1"/>
                </p:cNvSpPr>
                <p:nvPr/>
              </p:nvSpPr>
              <p:spPr bwMode="auto">
                <a:xfrm>
                  <a:off x="1655" y="1929"/>
                  <a:ext cx="21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4" name="Rectangle 6793"/>
                <p:cNvSpPr>
                  <a:spLocks noChangeArrowheads="1"/>
                </p:cNvSpPr>
                <p:nvPr/>
              </p:nvSpPr>
              <p:spPr bwMode="auto">
                <a:xfrm>
                  <a:off x="1655" y="1926"/>
                  <a:ext cx="21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5" name="Rectangle 6792"/>
                <p:cNvSpPr>
                  <a:spLocks noChangeArrowheads="1"/>
                </p:cNvSpPr>
                <p:nvPr/>
              </p:nvSpPr>
              <p:spPr bwMode="auto">
                <a:xfrm>
                  <a:off x="1655" y="1923"/>
                  <a:ext cx="21" cy="6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6" name="Rectangle 6791"/>
                <p:cNvSpPr>
                  <a:spLocks noChangeArrowheads="1"/>
                </p:cNvSpPr>
                <p:nvPr/>
              </p:nvSpPr>
              <p:spPr bwMode="auto">
                <a:xfrm>
                  <a:off x="1655" y="1921"/>
                  <a:ext cx="21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7" name="Rectangle 6790"/>
                <p:cNvSpPr>
                  <a:spLocks noChangeArrowheads="1"/>
                </p:cNvSpPr>
                <p:nvPr/>
              </p:nvSpPr>
              <p:spPr bwMode="auto">
                <a:xfrm>
                  <a:off x="1655" y="1918"/>
                  <a:ext cx="21" cy="5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8" name="Rectangle 6789"/>
                <p:cNvSpPr>
                  <a:spLocks noChangeArrowheads="1"/>
                </p:cNvSpPr>
                <p:nvPr/>
              </p:nvSpPr>
              <p:spPr bwMode="auto">
                <a:xfrm>
                  <a:off x="1655" y="1915"/>
                  <a:ext cx="21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9" name="Rectangle 6788"/>
                <p:cNvSpPr>
                  <a:spLocks noChangeArrowheads="1"/>
                </p:cNvSpPr>
                <p:nvPr/>
              </p:nvSpPr>
              <p:spPr bwMode="auto">
                <a:xfrm>
                  <a:off x="1655" y="1912"/>
                  <a:ext cx="21" cy="6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0" name="Rectangle 6787"/>
                <p:cNvSpPr>
                  <a:spLocks noChangeArrowheads="1"/>
                </p:cNvSpPr>
                <p:nvPr/>
              </p:nvSpPr>
              <p:spPr bwMode="auto">
                <a:xfrm>
                  <a:off x="1655" y="1909"/>
                  <a:ext cx="21" cy="6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1" name="Rectangle 6786"/>
                <p:cNvSpPr>
                  <a:spLocks noChangeArrowheads="1"/>
                </p:cNvSpPr>
                <p:nvPr/>
              </p:nvSpPr>
              <p:spPr bwMode="auto">
                <a:xfrm>
                  <a:off x="1655" y="1907"/>
                  <a:ext cx="21" cy="5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2" name="Rectangle 6785"/>
                <p:cNvSpPr>
                  <a:spLocks noChangeArrowheads="1"/>
                </p:cNvSpPr>
                <p:nvPr/>
              </p:nvSpPr>
              <p:spPr bwMode="auto">
                <a:xfrm>
                  <a:off x="1655" y="1904"/>
                  <a:ext cx="21" cy="5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3" name="Rectangle 6784"/>
                <p:cNvSpPr>
                  <a:spLocks noChangeArrowheads="1"/>
                </p:cNvSpPr>
                <p:nvPr/>
              </p:nvSpPr>
              <p:spPr bwMode="auto">
                <a:xfrm>
                  <a:off x="1655" y="1901"/>
                  <a:ext cx="21" cy="6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4" name="Rectangle 6783"/>
                <p:cNvSpPr>
                  <a:spLocks noChangeArrowheads="1"/>
                </p:cNvSpPr>
                <p:nvPr/>
              </p:nvSpPr>
              <p:spPr bwMode="auto">
                <a:xfrm>
                  <a:off x="1655" y="1898"/>
                  <a:ext cx="21" cy="6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5" name="Rectangle 6782"/>
                <p:cNvSpPr>
                  <a:spLocks noChangeArrowheads="1"/>
                </p:cNvSpPr>
                <p:nvPr/>
              </p:nvSpPr>
              <p:spPr bwMode="auto">
                <a:xfrm>
                  <a:off x="1655" y="1896"/>
                  <a:ext cx="21" cy="5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6" name="Rectangle 6781"/>
                <p:cNvSpPr>
                  <a:spLocks noChangeArrowheads="1"/>
                </p:cNvSpPr>
                <p:nvPr/>
              </p:nvSpPr>
              <p:spPr bwMode="auto">
                <a:xfrm>
                  <a:off x="1655" y="1893"/>
                  <a:ext cx="21" cy="5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7" name="Rectangle 6780"/>
                <p:cNvSpPr>
                  <a:spLocks noChangeArrowheads="1"/>
                </p:cNvSpPr>
                <p:nvPr/>
              </p:nvSpPr>
              <p:spPr bwMode="auto">
                <a:xfrm>
                  <a:off x="1655" y="1890"/>
                  <a:ext cx="21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8" name="Rectangle 6779"/>
                <p:cNvSpPr>
                  <a:spLocks noChangeArrowheads="1"/>
                </p:cNvSpPr>
                <p:nvPr/>
              </p:nvSpPr>
              <p:spPr bwMode="auto">
                <a:xfrm>
                  <a:off x="1655" y="1887"/>
                  <a:ext cx="21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9" name="Rectangle 6778"/>
                <p:cNvSpPr>
                  <a:spLocks noChangeArrowheads="1"/>
                </p:cNvSpPr>
                <p:nvPr/>
              </p:nvSpPr>
              <p:spPr bwMode="auto">
                <a:xfrm>
                  <a:off x="1655" y="1884"/>
                  <a:ext cx="21" cy="6"/>
                </a:xfrm>
                <a:prstGeom prst="rect">
                  <a:avLst/>
                </a:prstGeom>
                <a:solidFill>
                  <a:srgbClr val="5B58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0" name="Rectangle 6777"/>
                <p:cNvSpPr>
                  <a:spLocks noChangeArrowheads="1"/>
                </p:cNvSpPr>
                <p:nvPr/>
              </p:nvSpPr>
              <p:spPr bwMode="auto">
                <a:xfrm>
                  <a:off x="1655" y="1882"/>
                  <a:ext cx="21" cy="5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1" name="Rectangle 6776"/>
                <p:cNvSpPr>
                  <a:spLocks noChangeArrowheads="1"/>
                </p:cNvSpPr>
                <p:nvPr/>
              </p:nvSpPr>
              <p:spPr bwMode="auto">
                <a:xfrm>
                  <a:off x="1655" y="1879"/>
                  <a:ext cx="21" cy="5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2" name="Rectangle 6775"/>
                <p:cNvSpPr>
                  <a:spLocks noChangeArrowheads="1"/>
                </p:cNvSpPr>
                <p:nvPr/>
              </p:nvSpPr>
              <p:spPr bwMode="auto">
                <a:xfrm>
                  <a:off x="1655" y="1879"/>
                  <a:ext cx="21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3" name="Freeform 6774"/>
                <p:cNvSpPr>
                  <a:spLocks/>
                </p:cNvSpPr>
                <p:nvPr/>
              </p:nvSpPr>
              <p:spPr bwMode="auto">
                <a:xfrm>
                  <a:off x="1655" y="1879"/>
                  <a:ext cx="21" cy="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4" name="Freeform 6773"/>
                <p:cNvSpPr>
                  <a:spLocks/>
                </p:cNvSpPr>
                <p:nvPr/>
              </p:nvSpPr>
              <p:spPr bwMode="auto">
                <a:xfrm>
                  <a:off x="1655" y="1879"/>
                  <a:ext cx="21" cy="284"/>
                </a:xfrm>
                <a:custGeom>
                  <a:avLst/>
                  <a:gdLst/>
                  <a:ahLst/>
                  <a:cxnLst>
                    <a:cxn ang="0">
                      <a:pos x="18" y="284"/>
                    </a:cxn>
                    <a:cxn ang="0">
                      <a:pos x="0" y="284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18" y="284"/>
                    </a:cxn>
                  </a:cxnLst>
                  <a:rect l="0" t="0" r="r" b="b"/>
                  <a:pathLst>
                    <a:path w="21" h="284">
                      <a:moveTo>
                        <a:pt x="18" y="284"/>
                      </a:moveTo>
                      <a:lnTo>
                        <a:pt x="0" y="284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18" y="284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5" name="Rectangle 6772"/>
                <p:cNvSpPr>
                  <a:spLocks noChangeArrowheads="1"/>
                </p:cNvSpPr>
                <p:nvPr/>
              </p:nvSpPr>
              <p:spPr bwMode="auto">
                <a:xfrm>
                  <a:off x="2540" y="2160"/>
                  <a:ext cx="19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6" name="Rectangle 6771"/>
                <p:cNvSpPr>
                  <a:spLocks noChangeArrowheads="1"/>
                </p:cNvSpPr>
                <p:nvPr/>
              </p:nvSpPr>
              <p:spPr bwMode="auto">
                <a:xfrm>
                  <a:off x="2540" y="2157"/>
                  <a:ext cx="19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7" name="Rectangle 6770"/>
                <p:cNvSpPr>
                  <a:spLocks noChangeArrowheads="1"/>
                </p:cNvSpPr>
                <p:nvPr/>
              </p:nvSpPr>
              <p:spPr bwMode="auto">
                <a:xfrm>
                  <a:off x="2540" y="2155"/>
                  <a:ext cx="19" cy="5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8" name="Rectangle 6769"/>
                <p:cNvSpPr>
                  <a:spLocks noChangeArrowheads="1"/>
                </p:cNvSpPr>
                <p:nvPr/>
              </p:nvSpPr>
              <p:spPr bwMode="auto">
                <a:xfrm>
                  <a:off x="2540" y="2152"/>
                  <a:ext cx="19" cy="5"/>
                </a:xfrm>
                <a:prstGeom prst="rect">
                  <a:avLst/>
                </a:prstGeom>
                <a:solidFill>
                  <a:srgbClr val="3C39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9" name="Rectangle 6768"/>
                <p:cNvSpPr>
                  <a:spLocks noChangeArrowheads="1"/>
                </p:cNvSpPr>
                <p:nvPr/>
              </p:nvSpPr>
              <p:spPr bwMode="auto">
                <a:xfrm>
                  <a:off x="2540" y="2149"/>
                  <a:ext cx="19" cy="6"/>
                </a:xfrm>
                <a:prstGeom prst="rect">
                  <a:avLst/>
                </a:prstGeom>
                <a:solidFill>
                  <a:srgbClr val="413E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0" name="Rectangle 6767"/>
                <p:cNvSpPr>
                  <a:spLocks noChangeArrowheads="1"/>
                </p:cNvSpPr>
                <p:nvPr/>
              </p:nvSpPr>
              <p:spPr bwMode="auto">
                <a:xfrm>
                  <a:off x="2540" y="2146"/>
                  <a:ext cx="19" cy="6"/>
                </a:xfrm>
                <a:prstGeom prst="rect">
                  <a:avLst/>
                </a:prstGeom>
                <a:solidFill>
                  <a:srgbClr val="4542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1" name="Rectangle 6766"/>
                <p:cNvSpPr>
                  <a:spLocks noChangeArrowheads="1"/>
                </p:cNvSpPr>
                <p:nvPr/>
              </p:nvSpPr>
              <p:spPr bwMode="auto">
                <a:xfrm>
                  <a:off x="2540" y="2144"/>
                  <a:ext cx="19" cy="5"/>
                </a:xfrm>
                <a:prstGeom prst="rect">
                  <a:avLst/>
                </a:prstGeom>
                <a:solidFill>
                  <a:srgbClr val="4946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2" name="Rectangle 6765"/>
                <p:cNvSpPr>
                  <a:spLocks noChangeArrowheads="1"/>
                </p:cNvSpPr>
                <p:nvPr/>
              </p:nvSpPr>
              <p:spPr bwMode="auto">
                <a:xfrm>
                  <a:off x="2540" y="2141"/>
                  <a:ext cx="19" cy="5"/>
                </a:xfrm>
                <a:prstGeom prst="rect">
                  <a:avLst/>
                </a:prstGeom>
                <a:solidFill>
                  <a:srgbClr val="4B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3" name="Rectangle 6764"/>
                <p:cNvSpPr>
                  <a:spLocks noChangeArrowheads="1"/>
                </p:cNvSpPr>
                <p:nvPr/>
              </p:nvSpPr>
              <p:spPr bwMode="auto">
                <a:xfrm>
                  <a:off x="2540" y="2138"/>
                  <a:ext cx="19" cy="6"/>
                </a:xfrm>
                <a:prstGeom prst="rect">
                  <a:avLst/>
                </a:prstGeom>
                <a:solidFill>
                  <a:srgbClr val="4F4C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4" name="Rectangle 6763"/>
                <p:cNvSpPr>
                  <a:spLocks noChangeArrowheads="1"/>
                </p:cNvSpPr>
                <p:nvPr/>
              </p:nvSpPr>
              <p:spPr bwMode="auto">
                <a:xfrm>
                  <a:off x="2540" y="2135"/>
                  <a:ext cx="19" cy="6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5" name="Rectangle 6762"/>
                <p:cNvSpPr>
                  <a:spLocks noChangeArrowheads="1"/>
                </p:cNvSpPr>
                <p:nvPr/>
              </p:nvSpPr>
              <p:spPr bwMode="auto">
                <a:xfrm>
                  <a:off x="2540" y="2132"/>
                  <a:ext cx="19" cy="6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6" name="Rectangle 6761"/>
                <p:cNvSpPr>
                  <a:spLocks noChangeArrowheads="1"/>
                </p:cNvSpPr>
                <p:nvPr/>
              </p:nvSpPr>
              <p:spPr bwMode="auto">
                <a:xfrm>
                  <a:off x="2540" y="2130"/>
                  <a:ext cx="19" cy="5"/>
                </a:xfrm>
                <a:prstGeom prst="rect">
                  <a:avLst/>
                </a:prstGeom>
                <a:solidFill>
                  <a:srgbClr val="5B58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7" name="Rectangle 6760"/>
                <p:cNvSpPr>
                  <a:spLocks noChangeArrowheads="1"/>
                </p:cNvSpPr>
                <p:nvPr/>
              </p:nvSpPr>
              <p:spPr bwMode="auto">
                <a:xfrm>
                  <a:off x="2540" y="2127"/>
                  <a:ext cx="19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8" name="Rectangle 6759"/>
                <p:cNvSpPr>
                  <a:spLocks noChangeArrowheads="1"/>
                </p:cNvSpPr>
                <p:nvPr/>
              </p:nvSpPr>
              <p:spPr bwMode="auto">
                <a:xfrm>
                  <a:off x="2540" y="2124"/>
                  <a:ext cx="19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9" name="Rectangle 6758"/>
                <p:cNvSpPr>
                  <a:spLocks noChangeArrowheads="1"/>
                </p:cNvSpPr>
                <p:nvPr/>
              </p:nvSpPr>
              <p:spPr bwMode="auto">
                <a:xfrm>
                  <a:off x="2540" y="2121"/>
                  <a:ext cx="19" cy="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0" name="Rectangle 6757"/>
                <p:cNvSpPr>
                  <a:spLocks noChangeArrowheads="1"/>
                </p:cNvSpPr>
                <p:nvPr/>
              </p:nvSpPr>
              <p:spPr bwMode="auto">
                <a:xfrm>
                  <a:off x="2540" y="2118"/>
                  <a:ext cx="19" cy="6"/>
                </a:xfrm>
                <a:prstGeom prst="rect">
                  <a:avLst/>
                </a:prstGeom>
                <a:solidFill>
                  <a:srgbClr val="6765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1" name="Rectangle 6756"/>
                <p:cNvSpPr>
                  <a:spLocks noChangeArrowheads="1"/>
                </p:cNvSpPr>
                <p:nvPr/>
              </p:nvSpPr>
              <p:spPr bwMode="auto">
                <a:xfrm>
                  <a:off x="2540" y="2116"/>
                  <a:ext cx="19" cy="5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2" name="Rectangle 6755"/>
                <p:cNvSpPr>
                  <a:spLocks noChangeArrowheads="1"/>
                </p:cNvSpPr>
                <p:nvPr/>
              </p:nvSpPr>
              <p:spPr bwMode="auto">
                <a:xfrm>
                  <a:off x="2540" y="2113"/>
                  <a:ext cx="19" cy="5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3" name="Rectangle 6754"/>
                <p:cNvSpPr>
                  <a:spLocks noChangeArrowheads="1"/>
                </p:cNvSpPr>
                <p:nvPr/>
              </p:nvSpPr>
              <p:spPr bwMode="auto">
                <a:xfrm>
                  <a:off x="2540" y="2110"/>
                  <a:ext cx="19" cy="6"/>
                </a:xfrm>
                <a:prstGeom prst="rect">
                  <a:avLst/>
                </a:prstGeom>
                <a:solidFill>
                  <a:srgbClr val="6F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4" name="Rectangle 6753"/>
                <p:cNvSpPr>
                  <a:spLocks noChangeArrowheads="1"/>
                </p:cNvSpPr>
                <p:nvPr/>
              </p:nvSpPr>
              <p:spPr bwMode="auto">
                <a:xfrm>
                  <a:off x="2540" y="2107"/>
                  <a:ext cx="19" cy="6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5" name="Rectangle 6752"/>
                <p:cNvSpPr>
                  <a:spLocks noChangeArrowheads="1"/>
                </p:cNvSpPr>
                <p:nvPr/>
              </p:nvSpPr>
              <p:spPr bwMode="auto">
                <a:xfrm>
                  <a:off x="2540" y="2105"/>
                  <a:ext cx="19" cy="5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6" name="Rectangle 6751"/>
                <p:cNvSpPr>
                  <a:spLocks noChangeArrowheads="1"/>
                </p:cNvSpPr>
                <p:nvPr/>
              </p:nvSpPr>
              <p:spPr bwMode="auto">
                <a:xfrm>
                  <a:off x="2540" y="2102"/>
                  <a:ext cx="19" cy="5"/>
                </a:xfrm>
                <a:prstGeom prst="rect">
                  <a:avLst/>
                </a:prstGeom>
                <a:solidFill>
                  <a:srgbClr val="7B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7" name="Rectangle 6750"/>
                <p:cNvSpPr>
                  <a:spLocks noChangeArrowheads="1"/>
                </p:cNvSpPr>
                <p:nvPr/>
              </p:nvSpPr>
              <p:spPr bwMode="auto">
                <a:xfrm>
                  <a:off x="2540" y="2099"/>
                  <a:ext cx="19" cy="6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8" name="Rectangle 6749"/>
                <p:cNvSpPr>
                  <a:spLocks noChangeArrowheads="1"/>
                </p:cNvSpPr>
                <p:nvPr/>
              </p:nvSpPr>
              <p:spPr bwMode="auto">
                <a:xfrm>
                  <a:off x="2540" y="2096"/>
                  <a:ext cx="19" cy="6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9" name="Rectangle 6748"/>
                <p:cNvSpPr>
                  <a:spLocks noChangeArrowheads="1"/>
                </p:cNvSpPr>
                <p:nvPr/>
              </p:nvSpPr>
              <p:spPr bwMode="auto">
                <a:xfrm>
                  <a:off x="2540" y="2093"/>
                  <a:ext cx="19" cy="6"/>
                </a:xfrm>
                <a:prstGeom prst="rect">
                  <a:avLst/>
                </a:prstGeom>
                <a:solidFill>
                  <a:srgbClr val="8382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0" name="Rectangle 6747"/>
                <p:cNvSpPr>
                  <a:spLocks noChangeArrowheads="1"/>
                </p:cNvSpPr>
                <p:nvPr/>
              </p:nvSpPr>
              <p:spPr bwMode="auto">
                <a:xfrm>
                  <a:off x="2540" y="2091"/>
                  <a:ext cx="19" cy="5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1" name="Rectangle 6746"/>
                <p:cNvSpPr>
                  <a:spLocks noChangeArrowheads="1"/>
                </p:cNvSpPr>
                <p:nvPr/>
              </p:nvSpPr>
              <p:spPr bwMode="auto">
                <a:xfrm>
                  <a:off x="2540" y="2088"/>
                  <a:ext cx="19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2" name="Rectangle 6745"/>
                <p:cNvSpPr>
                  <a:spLocks noChangeArrowheads="1"/>
                </p:cNvSpPr>
                <p:nvPr/>
              </p:nvSpPr>
              <p:spPr bwMode="auto">
                <a:xfrm>
                  <a:off x="2540" y="2085"/>
                  <a:ext cx="19" cy="6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3" name="Rectangle 6744"/>
                <p:cNvSpPr>
                  <a:spLocks noChangeArrowheads="1"/>
                </p:cNvSpPr>
                <p:nvPr/>
              </p:nvSpPr>
              <p:spPr bwMode="auto">
                <a:xfrm>
                  <a:off x="2540" y="2082"/>
                  <a:ext cx="19" cy="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4" name="Rectangle 6743"/>
                <p:cNvSpPr>
                  <a:spLocks noChangeArrowheads="1"/>
                </p:cNvSpPr>
                <p:nvPr/>
              </p:nvSpPr>
              <p:spPr bwMode="auto">
                <a:xfrm>
                  <a:off x="2540" y="2079"/>
                  <a:ext cx="19" cy="6"/>
                </a:xfrm>
                <a:prstGeom prst="rect">
                  <a:avLst/>
                </a:prstGeom>
                <a:solidFill>
                  <a:srgbClr val="9291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5" name="Rectangle 6742"/>
                <p:cNvSpPr>
                  <a:spLocks noChangeArrowheads="1"/>
                </p:cNvSpPr>
                <p:nvPr/>
              </p:nvSpPr>
              <p:spPr bwMode="auto">
                <a:xfrm>
                  <a:off x="2540" y="2077"/>
                  <a:ext cx="19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6" name="Rectangle 6741"/>
                <p:cNvSpPr>
                  <a:spLocks noChangeArrowheads="1"/>
                </p:cNvSpPr>
                <p:nvPr/>
              </p:nvSpPr>
              <p:spPr bwMode="auto">
                <a:xfrm>
                  <a:off x="2540" y="2074"/>
                  <a:ext cx="19" cy="5"/>
                </a:xfrm>
                <a:prstGeom prst="rect">
                  <a:avLst/>
                </a:prstGeom>
                <a:solidFill>
                  <a:srgbClr val="9A999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7" name="Rectangle 6740"/>
                <p:cNvSpPr>
                  <a:spLocks noChangeArrowheads="1"/>
                </p:cNvSpPr>
                <p:nvPr/>
              </p:nvSpPr>
              <p:spPr bwMode="auto">
                <a:xfrm>
                  <a:off x="2540" y="2071"/>
                  <a:ext cx="19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8" name="Rectangle 6739"/>
                <p:cNvSpPr>
                  <a:spLocks noChangeArrowheads="1"/>
                </p:cNvSpPr>
                <p:nvPr/>
              </p:nvSpPr>
              <p:spPr bwMode="auto">
                <a:xfrm>
                  <a:off x="2540" y="2068"/>
                  <a:ext cx="19" cy="6"/>
                </a:xfrm>
                <a:prstGeom prst="rect">
                  <a:avLst/>
                </a:prstGeom>
                <a:solidFill>
                  <a:srgbClr val="A09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9" name="Rectangle 6738"/>
                <p:cNvSpPr>
                  <a:spLocks noChangeArrowheads="1"/>
                </p:cNvSpPr>
                <p:nvPr/>
              </p:nvSpPr>
              <p:spPr bwMode="auto">
                <a:xfrm>
                  <a:off x="2540" y="2066"/>
                  <a:ext cx="19" cy="5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0" name="Rectangle 6737"/>
                <p:cNvSpPr>
                  <a:spLocks noChangeArrowheads="1"/>
                </p:cNvSpPr>
                <p:nvPr/>
              </p:nvSpPr>
              <p:spPr bwMode="auto">
                <a:xfrm>
                  <a:off x="2540" y="2063"/>
                  <a:ext cx="19" cy="5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1" name="Rectangle 6736"/>
                <p:cNvSpPr>
                  <a:spLocks noChangeArrowheads="1"/>
                </p:cNvSpPr>
                <p:nvPr/>
              </p:nvSpPr>
              <p:spPr bwMode="auto">
                <a:xfrm>
                  <a:off x="2540" y="2060"/>
                  <a:ext cx="19" cy="6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2" name="Rectangle 6735"/>
                <p:cNvSpPr>
                  <a:spLocks noChangeArrowheads="1"/>
                </p:cNvSpPr>
                <p:nvPr/>
              </p:nvSpPr>
              <p:spPr bwMode="auto">
                <a:xfrm>
                  <a:off x="2540" y="2057"/>
                  <a:ext cx="19" cy="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3" name="Rectangle 6734"/>
                <p:cNvSpPr>
                  <a:spLocks noChangeArrowheads="1"/>
                </p:cNvSpPr>
                <p:nvPr/>
              </p:nvSpPr>
              <p:spPr bwMode="auto">
                <a:xfrm>
                  <a:off x="2540" y="2054"/>
                  <a:ext cx="19" cy="6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4" name="Rectangle 6733"/>
                <p:cNvSpPr>
                  <a:spLocks noChangeArrowheads="1"/>
                </p:cNvSpPr>
                <p:nvPr/>
              </p:nvSpPr>
              <p:spPr bwMode="auto">
                <a:xfrm>
                  <a:off x="2540" y="2052"/>
                  <a:ext cx="19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5" name="Rectangle 6732"/>
                <p:cNvSpPr>
                  <a:spLocks noChangeArrowheads="1"/>
                </p:cNvSpPr>
                <p:nvPr/>
              </p:nvSpPr>
              <p:spPr bwMode="auto">
                <a:xfrm>
                  <a:off x="2540" y="2049"/>
                  <a:ext cx="19" cy="5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6" name="Rectangle 6731"/>
                <p:cNvSpPr>
                  <a:spLocks noChangeArrowheads="1"/>
                </p:cNvSpPr>
                <p:nvPr/>
              </p:nvSpPr>
              <p:spPr bwMode="auto">
                <a:xfrm>
                  <a:off x="2540" y="2046"/>
                  <a:ext cx="19" cy="6"/>
                </a:xfrm>
                <a:prstGeom prst="rect">
                  <a:avLst/>
                </a:prstGeom>
                <a:solidFill>
                  <a:srgbClr val="C2C2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7" name="Rectangle 6730"/>
                <p:cNvSpPr>
                  <a:spLocks noChangeArrowheads="1"/>
                </p:cNvSpPr>
                <p:nvPr/>
              </p:nvSpPr>
              <p:spPr bwMode="auto">
                <a:xfrm>
                  <a:off x="2540" y="2043"/>
                  <a:ext cx="19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8" name="Rectangle 6729"/>
                <p:cNvSpPr>
                  <a:spLocks noChangeArrowheads="1"/>
                </p:cNvSpPr>
                <p:nvPr/>
              </p:nvSpPr>
              <p:spPr bwMode="auto">
                <a:xfrm>
                  <a:off x="2540" y="2040"/>
                  <a:ext cx="19" cy="6"/>
                </a:xfrm>
                <a:prstGeom prst="rect">
                  <a:avLst/>
                </a:prstGeom>
                <a:solidFill>
                  <a:srgbClr val="CA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9" name="Rectangle 6728"/>
                <p:cNvSpPr>
                  <a:spLocks noChangeArrowheads="1"/>
                </p:cNvSpPr>
                <p:nvPr/>
              </p:nvSpPr>
              <p:spPr bwMode="auto">
                <a:xfrm>
                  <a:off x="2540" y="2038"/>
                  <a:ext cx="19" cy="5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0" name="Rectangle 6727"/>
                <p:cNvSpPr>
                  <a:spLocks noChangeArrowheads="1"/>
                </p:cNvSpPr>
                <p:nvPr/>
              </p:nvSpPr>
              <p:spPr bwMode="auto">
                <a:xfrm>
                  <a:off x="2540" y="2035"/>
                  <a:ext cx="19" cy="5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1" name="Rectangle 6726"/>
                <p:cNvSpPr>
                  <a:spLocks noChangeArrowheads="1"/>
                </p:cNvSpPr>
                <p:nvPr/>
              </p:nvSpPr>
              <p:spPr bwMode="auto">
                <a:xfrm>
                  <a:off x="2540" y="2032"/>
                  <a:ext cx="19" cy="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2" name="Rectangle 6725"/>
                <p:cNvSpPr>
                  <a:spLocks noChangeArrowheads="1"/>
                </p:cNvSpPr>
                <p:nvPr/>
              </p:nvSpPr>
              <p:spPr bwMode="auto">
                <a:xfrm>
                  <a:off x="2540" y="2029"/>
                  <a:ext cx="19" cy="6"/>
                </a:xfrm>
                <a:prstGeom prst="rect">
                  <a:avLst/>
                </a:prstGeom>
                <a:solidFill>
                  <a:srgbClr val="E2E1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3" name="Rectangle 6724"/>
                <p:cNvSpPr>
                  <a:spLocks noChangeArrowheads="1"/>
                </p:cNvSpPr>
                <p:nvPr/>
              </p:nvSpPr>
              <p:spPr bwMode="auto">
                <a:xfrm>
                  <a:off x="2540" y="2027"/>
                  <a:ext cx="19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4" name="Rectangle 6723"/>
                <p:cNvSpPr>
                  <a:spLocks noChangeArrowheads="1"/>
                </p:cNvSpPr>
                <p:nvPr/>
              </p:nvSpPr>
              <p:spPr bwMode="auto">
                <a:xfrm>
                  <a:off x="2540" y="2024"/>
                  <a:ext cx="19" cy="5"/>
                </a:xfrm>
                <a:prstGeom prst="rect">
                  <a:avLst/>
                </a:prstGeom>
                <a:solidFill>
                  <a:srgbClr val="ECEC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5" name="Rectangle 6722"/>
                <p:cNvSpPr>
                  <a:spLocks noChangeArrowheads="1"/>
                </p:cNvSpPr>
                <p:nvPr/>
              </p:nvSpPr>
              <p:spPr bwMode="auto">
                <a:xfrm>
                  <a:off x="2540" y="2021"/>
                  <a:ext cx="19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6" name="Rectangle 6721"/>
                <p:cNvSpPr>
                  <a:spLocks noChangeArrowheads="1"/>
                </p:cNvSpPr>
                <p:nvPr/>
              </p:nvSpPr>
              <p:spPr bwMode="auto">
                <a:xfrm>
                  <a:off x="2540" y="2018"/>
                  <a:ext cx="19" cy="6"/>
                </a:xfrm>
                <a:prstGeom prst="rect">
                  <a:avLst/>
                </a:prstGeom>
                <a:solidFill>
                  <a:srgbClr val="F9F9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7" name="Rectangle 6720"/>
                <p:cNvSpPr>
                  <a:spLocks noChangeArrowheads="1"/>
                </p:cNvSpPr>
                <p:nvPr/>
              </p:nvSpPr>
              <p:spPr bwMode="auto">
                <a:xfrm>
                  <a:off x="2540" y="2015"/>
                  <a:ext cx="19" cy="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8" name="Rectangle 6719"/>
                <p:cNvSpPr>
                  <a:spLocks noChangeArrowheads="1"/>
                </p:cNvSpPr>
                <p:nvPr/>
              </p:nvSpPr>
              <p:spPr bwMode="auto">
                <a:xfrm>
                  <a:off x="2540" y="2013"/>
                  <a:ext cx="19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9" name="Rectangle 6718"/>
                <p:cNvSpPr>
                  <a:spLocks noChangeArrowheads="1"/>
                </p:cNvSpPr>
                <p:nvPr/>
              </p:nvSpPr>
              <p:spPr bwMode="auto">
                <a:xfrm>
                  <a:off x="2540" y="2010"/>
                  <a:ext cx="19" cy="5"/>
                </a:xfrm>
                <a:prstGeom prst="rect">
                  <a:avLst/>
                </a:prstGeom>
                <a:solidFill>
                  <a:srgbClr val="F9F9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0" name="Rectangle 6717"/>
                <p:cNvSpPr>
                  <a:spLocks noChangeArrowheads="1"/>
                </p:cNvSpPr>
                <p:nvPr/>
              </p:nvSpPr>
              <p:spPr bwMode="auto">
                <a:xfrm>
                  <a:off x="2540" y="2007"/>
                  <a:ext cx="19" cy="6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1" name="Rectangle 6716"/>
                <p:cNvSpPr>
                  <a:spLocks noChangeArrowheads="1"/>
                </p:cNvSpPr>
                <p:nvPr/>
              </p:nvSpPr>
              <p:spPr bwMode="auto">
                <a:xfrm>
                  <a:off x="2540" y="2004"/>
                  <a:ext cx="19" cy="6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2" name="Rectangle 6715"/>
                <p:cNvSpPr>
                  <a:spLocks noChangeArrowheads="1"/>
                </p:cNvSpPr>
                <p:nvPr/>
              </p:nvSpPr>
              <p:spPr bwMode="auto">
                <a:xfrm>
                  <a:off x="2540" y="2001"/>
                  <a:ext cx="19" cy="6"/>
                </a:xfrm>
                <a:prstGeom prst="rect">
                  <a:avLst/>
                </a:prstGeom>
                <a:solidFill>
                  <a:srgbClr val="E8E8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3" name="Rectangle 6714"/>
                <p:cNvSpPr>
                  <a:spLocks noChangeArrowheads="1"/>
                </p:cNvSpPr>
                <p:nvPr/>
              </p:nvSpPr>
              <p:spPr bwMode="auto">
                <a:xfrm>
                  <a:off x="2540" y="1999"/>
                  <a:ext cx="19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4" name="Rectangle 6713"/>
                <p:cNvSpPr>
                  <a:spLocks noChangeArrowheads="1"/>
                </p:cNvSpPr>
                <p:nvPr/>
              </p:nvSpPr>
              <p:spPr bwMode="auto">
                <a:xfrm>
                  <a:off x="2540" y="1996"/>
                  <a:ext cx="19" cy="5"/>
                </a:xfrm>
                <a:prstGeom prst="rect">
                  <a:avLst/>
                </a:prstGeom>
                <a:solidFill>
                  <a:srgbClr val="DE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5" name="Rectangle 6712"/>
                <p:cNvSpPr>
                  <a:spLocks noChangeArrowheads="1"/>
                </p:cNvSpPr>
                <p:nvPr/>
              </p:nvSpPr>
              <p:spPr bwMode="auto">
                <a:xfrm>
                  <a:off x="2540" y="1993"/>
                  <a:ext cx="19" cy="6"/>
                </a:xfrm>
                <a:prstGeom prst="rect">
                  <a:avLst/>
                </a:prstGeom>
                <a:solidFill>
                  <a:srgbClr val="D7D7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6" name="Rectangle 6711"/>
                <p:cNvSpPr>
                  <a:spLocks noChangeArrowheads="1"/>
                </p:cNvSpPr>
                <p:nvPr/>
              </p:nvSpPr>
              <p:spPr bwMode="auto">
                <a:xfrm>
                  <a:off x="2540" y="1990"/>
                  <a:ext cx="19" cy="6"/>
                </a:xfrm>
                <a:prstGeom prst="rect">
                  <a:avLst/>
                </a:prstGeom>
                <a:solidFill>
                  <a:srgbClr val="D5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7" name="Rectangle 6710"/>
                <p:cNvSpPr>
                  <a:spLocks noChangeArrowheads="1"/>
                </p:cNvSpPr>
                <p:nvPr/>
              </p:nvSpPr>
              <p:spPr bwMode="auto">
                <a:xfrm>
                  <a:off x="2540" y="1988"/>
                  <a:ext cx="19" cy="5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8" name="Rectangle 6709"/>
                <p:cNvSpPr>
                  <a:spLocks noChangeArrowheads="1"/>
                </p:cNvSpPr>
                <p:nvPr/>
              </p:nvSpPr>
              <p:spPr bwMode="auto">
                <a:xfrm>
                  <a:off x="2540" y="1985"/>
                  <a:ext cx="19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9" name="Rectangle 6708"/>
                <p:cNvSpPr>
                  <a:spLocks noChangeArrowheads="1"/>
                </p:cNvSpPr>
                <p:nvPr/>
              </p:nvSpPr>
              <p:spPr bwMode="auto">
                <a:xfrm>
                  <a:off x="2540" y="1982"/>
                  <a:ext cx="19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0" name="Freeform 6707"/>
                <p:cNvSpPr>
                  <a:spLocks/>
                </p:cNvSpPr>
                <p:nvPr/>
              </p:nvSpPr>
              <p:spPr bwMode="auto">
                <a:xfrm>
                  <a:off x="2540" y="1979"/>
                  <a:ext cx="22" cy="6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22" h="6">
                      <a:moveTo>
                        <a:pt x="19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1" name="Freeform 6706"/>
                <p:cNvSpPr>
                  <a:spLocks/>
                </p:cNvSpPr>
                <p:nvPr/>
              </p:nvSpPr>
              <p:spPr bwMode="auto">
                <a:xfrm>
                  <a:off x="2540" y="1976"/>
                  <a:ext cx="22" cy="6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22" h="6">
                      <a:moveTo>
                        <a:pt x="19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BFBF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2" name="Rectangle 6705"/>
                <p:cNvSpPr>
                  <a:spLocks noChangeArrowheads="1"/>
                </p:cNvSpPr>
                <p:nvPr/>
              </p:nvSpPr>
              <p:spPr bwMode="auto">
                <a:xfrm>
                  <a:off x="2540" y="1974"/>
                  <a:ext cx="22" cy="5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3" name="Rectangle 6704"/>
                <p:cNvSpPr>
                  <a:spLocks noChangeArrowheads="1"/>
                </p:cNvSpPr>
                <p:nvPr/>
              </p:nvSpPr>
              <p:spPr bwMode="auto">
                <a:xfrm>
                  <a:off x="2540" y="1971"/>
                  <a:ext cx="22" cy="5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4" name="Rectangle 6703"/>
                <p:cNvSpPr>
                  <a:spLocks noChangeArrowheads="1"/>
                </p:cNvSpPr>
                <p:nvPr/>
              </p:nvSpPr>
              <p:spPr bwMode="auto">
                <a:xfrm>
                  <a:off x="2540" y="1968"/>
                  <a:ext cx="22" cy="6"/>
                </a:xfrm>
                <a:prstGeom prst="rect">
                  <a:avLst/>
                </a:prstGeom>
                <a:solidFill>
                  <a:srgbClr val="B3B3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5" name="Rectangle 6702"/>
                <p:cNvSpPr>
                  <a:spLocks noChangeArrowheads="1"/>
                </p:cNvSpPr>
                <p:nvPr/>
              </p:nvSpPr>
              <p:spPr bwMode="auto">
                <a:xfrm>
                  <a:off x="2540" y="1965"/>
                  <a:ext cx="22" cy="6"/>
                </a:xfrm>
                <a:prstGeom prst="rect">
                  <a:avLst/>
                </a:prstGeom>
                <a:solidFill>
                  <a:srgbClr val="AEAE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6" name="Rectangle 6701"/>
                <p:cNvSpPr>
                  <a:spLocks noChangeArrowheads="1"/>
                </p:cNvSpPr>
                <p:nvPr/>
              </p:nvSpPr>
              <p:spPr bwMode="auto">
                <a:xfrm>
                  <a:off x="2540" y="1962"/>
                  <a:ext cx="22" cy="6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7" name="Rectangle 6700"/>
                <p:cNvSpPr>
                  <a:spLocks noChangeArrowheads="1"/>
                </p:cNvSpPr>
                <p:nvPr/>
              </p:nvSpPr>
              <p:spPr bwMode="auto">
                <a:xfrm>
                  <a:off x="2540" y="1960"/>
                  <a:ext cx="22" cy="5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8" name="Rectangle 6699"/>
                <p:cNvSpPr>
                  <a:spLocks noChangeArrowheads="1"/>
                </p:cNvSpPr>
                <p:nvPr/>
              </p:nvSpPr>
              <p:spPr bwMode="auto">
                <a:xfrm>
                  <a:off x="2540" y="1957"/>
                  <a:ext cx="22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9" name="Rectangle 6698"/>
                <p:cNvSpPr>
                  <a:spLocks noChangeArrowheads="1"/>
                </p:cNvSpPr>
                <p:nvPr/>
              </p:nvSpPr>
              <p:spPr bwMode="auto">
                <a:xfrm>
                  <a:off x="2540" y="1954"/>
                  <a:ext cx="22" cy="6"/>
                </a:xfrm>
                <a:prstGeom prst="rect">
                  <a:avLst/>
                </a:prstGeom>
                <a:solidFill>
                  <a:srgbClr val="A2A1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0" name="Rectangle 6697"/>
                <p:cNvSpPr>
                  <a:spLocks noChangeArrowheads="1"/>
                </p:cNvSpPr>
                <p:nvPr/>
              </p:nvSpPr>
              <p:spPr bwMode="auto">
                <a:xfrm>
                  <a:off x="2540" y="1951"/>
                  <a:ext cx="22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1" name="Rectangle 6696"/>
                <p:cNvSpPr>
                  <a:spLocks noChangeArrowheads="1"/>
                </p:cNvSpPr>
                <p:nvPr/>
              </p:nvSpPr>
              <p:spPr bwMode="auto">
                <a:xfrm>
                  <a:off x="2540" y="1948"/>
                  <a:ext cx="22" cy="6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2" name="Rectangle 6695"/>
                <p:cNvSpPr>
                  <a:spLocks noChangeArrowheads="1"/>
                </p:cNvSpPr>
                <p:nvPr/>
              </p:nvSpPr>
              <p:spPr bwMode="auto">
                <a:xfrm>
                  <a:off x="2540" y="1946"/>
                  <a:ext cx="22" cy="5"/>
                </a:xfrm>
                <a:prstGeom prst="rect">
                  <a:avLst/>
                </a:prstGeom>
                <a:solidFill>
                  <a:srgbClr val="9897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3" name="Rectangle 6694"/>
                <p:cNvSpPr>
                  <a:spLocks noChangeArrowheads="1"/>
                </p:cNvSpPr>
                <p:nvPr/>
              </p:nvSpPr>
              <p:spPr bwMode="auto">
                <a:xfrm>
                  <a:off x="2540" y="1943"/>
                  <a:ext cx="22" cy="5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4" name="Rectangle 6693"/>
                <p:cNvSpPr>
                  <a:spLocks noChangeArrowheads="1"/>
                </p:cNvSpPr>
                <p:nvPr/>
              </p:nvSpPr>
              <p:spPr bwMode="auto">
                <a:xfrm>
                  <a:off x="2540" y="1940"/>
                  <a:ext cx="22" cy="6"/>
                </a:xfrm>
                <a:prstGeom prst="rect">
                  <a:avLst/>
                </a:prstGeom>
                <a:solidFill>
                  <a:srgbClr val="93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5" name="Rectangle 6692"/>
                <p:cNvSpPr>
                  <a:spLocks noChangeArrowheads="1"/>
                </p:cNvSpPr>
                <p:nvPr/>
              </p:nvSpPr>
              <p:spPr bwMode="auto">
                <a:xfrm>
                  <a:off x="2540" y="1937"/>
                  <a:ext cx="22" cy="6"/>
                </a:xfrm>
                <a:prstGeom prst="rect">
                  <a:avLst/>
                </a:prstGeom>
                <a:solidFill>
                  <a:srgbClr val="908F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6" name="Rectangle 6691"/>
                <p:cNvSpPr>
                  <a:spLocks noChangeArrowheads="1"/>
                </p:cNvSpPr>
                <p:nvPr/>
              </p:nvSpPr>
              <p:spPr bwMode="auto">
                <a:xfrm>
                  <a:off x="2540" y="1935"/>
                  <a:ext cx="22" cy="5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7" name="Rectangle 6690"/>
                <p:cNvSpPr>
                  <a:spLocks noChangeArrowheads="1"/>
                </p:cNvSpPr>
                <p:nvPr/>
              </p:nvSpPr>
              <p:spPr bwMode="auto">
                <a:xfrm>
                  <a:off x="2540" y="1932"/>
                  <a:ext cx="22" cy="5"/>
                </a:xfrm>
                <a:prstGeom prst="rect">
                  <a:avLst/>
                </a:prstGeom>
                <a:solidFill>
                  <a:srgbClr val="8B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8" name="Rectangle 6689"/>
                <p:cNvSpPr>
                  <a:spLocks noChangeArrowheads="1"/>
                </p:cNvSpPr>
                <p:nvPr/>
              </p:nvSpPr>
              <p:spPr bwMode="auto">
                <a:xfrm>
                  <a:off x="2540" y="1929"/>
                  <a:ext cx="22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9" name="Rectangle 6688"/>
                <p:cNvSpPr>
                  <a:spLocks noChangeArrowheads="1"/>
                </p:cNvSpPr>
                <p:nvPr/>
              </p:nvSpPr>
              <p:spPr bwMode="auto">
                <a:xfrm>
                  <a:off x="2540" y="1926"/>
                  <a:ext cx="22" cy="6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0" name="Rectangle 6687"/>
                <p:cNvSpPr>
                  <a:spLocks noChangeArrowheads="1"/>
                </p:cNvSpPr>
                <p:nvPr/>
              </p:nvSpPr>
              <p:spPr bwMode="auto">
                <a:xfrm>
                  <a:off x="2540" y="1923"/>
                  <a:ext cx="22" cy="6"/>
                </a:xfrm>
                <a:prstGeom prst="rect">
                  <a:avLst/>
                </a:prstGeom>
                <a:solidFill>
                  <a:srgbClr val="82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1" name="Rectangle 6686"/>
                <p:cNvSpPr>
                  <a:spLocks noChangeArrowheads="1"/>
                </p:cNvSpPr>
                <p:nvPr/>
              </p:nvSpPr>
              <p:spPr bwMode="auto">
                <a:xfrm>
                  <a:off x="2540" y="1921"/>
                  <a:ext cx="22" cy="5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2" name="Rectangle 6685"/>
                <p:cNvSpPr>
                  <a:spLocks noChangeArrowheads="1"/>
                </p:cNvSpPr>
                <p:nvPr/>
              </p:nvSpPr>
              <p:spPr bwMode="auto">
                <a:xfrm>
                  <a:off x="2540" y="1918"/>
                  <a:ext cx="22" cy="5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3" name="Rectangle 6684"/>
                <p:cNvSpPr>
                  <a:spLocks noChangeArrowheads="1"/>
                </p:cNvSpPr>
                <p:nvPr/>
              </p:nvSpPr>
              <p:spPr bwMode="auto">
                <a:xfrm>
                  <a:off x="2540" y="1915"/>
                  <a:ext cx="22" cy="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4" name="Rectangle 6683"/>
                <p:cNvSpPr>
                  <a:spLocks noChangeArrowheads="1"/>
                </p:cNvSpPr>
                <p:nvPr/>
              </p:nvSpPr>
              <p:spPr bwMode="auto">
                <a:xfrm>
                  <a:off x="2540" y="1912"/>
                  <a:ext cx="22" cy="6"/>
                </a:xfrm>
                <a:prstGeom prst="rect">
                  <a:avLst/>
                </a:prstGeom>
                <a:solidFill>
                  <a:srgbClr val="77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5" name="Rectangle 6682"/>
                <p:cNvSpPr>
                  <a:spLocks noChangeArrowheads="1"/>
                </p:cNvSpPr>
                <p:nvPr/>
              </p:nvSpPr>
              <p:spPr bwMode="auto">
                <a:xfrm>
                  <a:off x="2540" y="1909"/>
                  <a:ext cx="22" cy="6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6" name="Rectangle 6681"/>
                <p:cNvSpPr>
                  <a:spLocks noChangeArrowheads="1"/>
                </p:cNvSpPr>
                <p:nvPr/>
              </p:nvSpPr>
              <p:spPr bwMode="auto">
                <a:xfrm>
                  <a:off x="2540" y="1907"/>
                  <a:ext cx="22" cy="5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7" name="Rectangle 6680"/>
                <p:cNvSpPr>
                  <a:spLocks noChangeArrowheads="1"/>
                </p:cNvSpPr>
                <p:nvPr/>
              </p:nvSpPr>
              <p:spPr bwMode="auto">
                <a:xfrm>
                  <a:off x="2540" y="1904"/>
                  <a:ext cx="22" cy="5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8" name="Rectangle 6679"/>
                <p:cNvSpPr>
                  <a:spLocks noChangeArrowheads="1"/>
                </p:cNvSpPr>
                <p:nvPr/>
              </p:nvSpPr>
              <p:spPr bwMode="auto">
                <a:xfrm>
                  <a:off x="2540" y="1901"/>
                  <a:ext cx="22" cy="6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9" name="Rectangle 6678"/>
                <p:cNvSpPr>
                  <a:spLocks noChangeArrowheads="1"/>
                </p:cNvSpPr>
                <p:nvPr/>
              </p:nvSpPr>
              <p:spPr bwMode="auto">
                <a:xfrm>
                  <a:off x="2540" y="1898"/>
                  <a:ext cx="22" cy="6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0" name="Rectangle 6677"/>
                <p:cNvSpPr>
                  <a:spLocks noChangeArrowheads="1"/>
                </p:cNvSpPr>
                <p:nvPr/>
              </p:nvSpPr>
              <p:spPr bwMode="auto">
                <a:xfrm>
                  <a:off x="2540" y="1896"/>
                  <a:ext cx="22" cy="5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1" name="Rectangle 6676"/>
                <p:cNvSpPr>
                  <a:spLocks noChangeArrowheads="1"/>
                </p:cNvSpPr>
                <p:nvPr/>
              </p:nvSpPr>
              <p:spPr bwMode="auto">
                <a:xfrm>
                  <a:off x="2540" y="1893"/>
                  <a:ext cx="22" cy="5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2" name="Rectangle 6675"/>
                <p:cNvSpPr>
                  <a:spLocks noChangeArrowheads="1"/>
                </p:cNvSpPr>
                <p:nvPr/>
              </p:nvSpPr>
              <p:spPr bwMode="auto">
                <a:xfrm>
                  <a:off x="2540" y="1890"/>
                  <a:ext cx="22" cy="6"/>
                </a:xfrm>
                <a:prstGeom prst="rect">
                  <a:avLst/>
                </a:prstGeom>
                <a:solidFill>
                  <a:srgbClr val="605D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3" name="Rectangle 6674"/>
                <p:cNvSpPr>
                  <a:spLocks noChangeArrowheads="1"/>
                </p:cNvSpPr>
                <p:nvPr/>
              </p:nvSpPr>
              <p:spPr bwMode="auto">
                <a:xfrm>
                  <a:off x="2540" y="1887"/>
                  <a:ext cx="22" cy="6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4" name="Rectangle 6673"/>
                <p:cNvSpPr>
                  <a:spLocks noChangeArrowheads="1"/>
                </p:cNvSpPr>
                <p:nvPr/>
              </p:nvSpPr>
              <p:spPr bwMode="auto">
                <a:xfrm>
                  <a:off x="2540" y="1884"/>
                  <a:ext cx="22" cy="6"/>
                </a:xfrm>
                <a:prstGeom prst="rect">
                  <a:avLst/>
                </a:prstGeom>
                <a:solidFill>
                  <a:srgbClr val="5B58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5" name="Rectangle 6672"/>
                <p:cNvSpPr>
                  <a:spLocks noChangeArrowheads="1"/>
                </p:cNvSpPr>
                <p:nvPr/>
              </p:nvSpPr>
              <p:spPr bwMode="auto">
                <a:xfrm>
                  <a:off x="2540" y="1882"/>
                  <a:ext cx="22" cy="5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6" name="Rectangle 6671"/>
                <p:cNvSpPr>
                  <a:spLocks noChangeArrowheads="1"/>
                </p:cNvSpPr>
                <p:nvPr/>
              </p:nvSpPr>
              <p:spPr bwMode="auto">
                <a:xfrm>
                  <a:off x="2540" y="1879"/>
                  <a:ext cx="22" cy="5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7" name="Rectangle 6670"/>
                <p:cNvSpPr>
                  <a:spLocks noChangeArrowheads="1"/>
                </p:cNvSpPr>
                <p:nvPr/>
              </p:nvSpPr>
              <p:spPr bwMode="auto">
                <a:xfrm>
                  <a:off x="2540" y="1879"/>
                  <a:ext cx="22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8" name="Freeform 6669"/>
                <p:cNvSpPr>
                  <a:spLocks/>
                </p:cNvSpPr>
                <p:nvPr/>
              </p:nvSpPr>
              <p:spPr bwMode="auto">
                <a:xfrm>
                  <a:off x="2540" y="1879"/>
                  <a:ext cx="22" cy="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>
                      <a:moveTo>
                        <a:pt x="22" y="0"/>
                      </a:moveTo>
                      <a:lnTo>
                        <a:pt x="0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9" name="Freeform 6668"/>
                <p:cNvSpPr>
                  <a:spLocks/>
                </p:cNvSpPr>
                <p:nvPr/>
              </p:nvSpPr>
              <p:spPr bwMode="auto">
                <a:xfrm>
                  <a:off x="2540" y="1879"/>
                  <a:ext cx="22" cy="284"/>
                </a:xfrm>
                <a:custGeom>
                  <a:avLst/>
                  <a:gdLst/>
                  <a:ahLst/>
                  <a:cxnLst>
                    <a:cxn ang="0">
                      <a:pos x="19" y="284"/>
                    </a:cxn>
                    <a:cxn ang="0">
                      <a:pos x="0" y="284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19" y="284"/>
                    </a:cxn>
                  </a:cxnLst>
                  <a:rect l="0" t="0" r="r" b="b"/>
                  <a:pathLst>
                    <a:path w="22" h="284">
                      <a:moveTo>
                        <a:pt x="19" y="284"/>
                      </a:moveTo>
                      <a:lnTo>
                        <a:pt x="0" y="284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9" y="284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0" name="Freeform 6667"/>
                <p:cNvSpPr>
                  <a:spLocks/>
                </p:cNvSpPr>
                <p:nvPr/>
              </p:nvSpPr>
              <p:spPr bwMode="auto">
                <a:xfrm>
                  <a:off x="3075" y="1976"/>
                  <a:ext cx="223" cy="1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3" y="0"/>
                    </a:cxn>
                    <a:cxn ang="0">
                      <a:pos x="223" y="98"/>
                    </a:cxn>
                    <a:cxn ang="0">
                      <a:pos x="121" y="156"/>
                    </a:cxn>
                    <a:cxn ang="0">
                      <a:pos x="121" y="168"/>
                    </a:cxn>
                    <a:cxn ang="0">
                      <a:pos x="102" y="168"/>
                    </a:cxn>
                    <a:cxn ang="0">
                      <a:pos x="102" y="156"/>
                    </a:cxn>
                    <a:cxn ang="0">
                      <a:pos x="0" y="9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3" h="168">
                      <a:moveTo>
                        <a:pt x="0" y="0"/>
                      </a:moveTo>
                      <a:lnTo>
                        <a:pt x="223" y="0"/>
                      </a:lnTo>
                      <a:lnTo>
                        <a:pt x="223" y="98"/>
                      </a:lnTo>
                      <a:lnTo>
                        <a:pt x="121" y="156"/>
                      </a:lnTo>
                      <a:lnTo>
                        <a:pt x="121" y="168"/>
                      </a:lnTo>
                      <a:lnTo>
                        <a:pt x="102" y="168"/>
                      </a:lnTo>
                      <a:lnTo>
                        <a:pt x="102" y="156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1" name="Freeform 6666"/>
                <p:cNvSpPr>
                  <a:spLocks/>
                </p:cNvSpPr>
                <p:nvPr/>
              </p:nvSpPr>
              <p:spPr bwMode="auto">
                <a:xfrm>
                  <a:off x="3075" y="1976"/>
                  <a:ext cx="223" cy="1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3" y="0"/>
                    </a:cxn>
                    <a:cxn ang="0">
                      <a:pos x="223" y="98"/>
                    </a:cxn>
                    <a:cxn ang="0">
                      <a:pos x="121" y="156"/>
                    </a:cxn>
                    <a:cxn ang="0">
                      <a:pos x="121" y="168"/>
                    </a:cxn>
                    <a:cxn ang="0">
                      <a:pos x="102" y="168"/>
                    </a:cxn>
                    <a:cxn ang="0">
                      <a:pos x="102" y="156"/>
                    </a:cxn>
                    <a:cxn ang="0">
                      <a:pos x="0" y="9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3" h="168">
                      <a:moveTo>
                        <a:pt x="0" y="0"/>
                      </a:moveTo>
                      <a:lnTo>
                        <a:pt x="223" y="0"/>
                      </a:lnTo>
                      <a:lnTo>
                        <a:pt x="223" y="98"/>
                      </a:lnTo>
                      <a:lnTo>
                        <a:pt x="121" y="156"/>
                      </a:lnTo>
                      <a:lnTo>
                        <a:pt x="121" y="168"/>
                      </a:lnTo>
                      <a:lnTo>
                        <a:pt x="102" y="168"/>
                      </a:lnTo>
                      <a:lnTo>
                        <a:pt x="102" y="156"/>
                      </a:lnTo>
                      <a:lnTo>
                        <a:pt x="0" y="9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2" name="Line 6665"/>
                <p:cNvSpPr>
                  <a:spLocks noChangeShapeType="1"/>
                </p:cNvSpPr>
                <p:nvPr/>
              </p:nvSpPr>
              <p:spPr bwMode="auto">
                <a:xfrm>
                  <a:off x="3196" y="2132"/>
                  <a:ext cx="1" cy="9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3" name="Line 6664"/>
                <p:cNvSpPr>
                  <a:spLocks noChangeShapeType="1"/>
                </p:cNvSpPr>
                <p:nvPr/>
              </p:nvSpPr>
              <p:spPr bwMode="auto">
                <a:xfrm>
                  <a:off x="3201" y="21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4" name="Line 6663"/>
                <p:cNvSpPr>
                  <a:spLocks noChangeShapeType="1"/>
                </p:cNvSpPr>
                <p:nvPr/>
              </p:nvSpPr>
              <p:spPr bwMode="auto">
                <a:xfrm flipH="1">
                  <a:off x="3196" y="2096"/>
                  <a:ext cx="61" cy="3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5" name="Line 6662"/>
                <p:cNvSpPr>
                  <a:spLocks noChangeShapeType="1"/>
                </p:cNvSpPr>
                <p:nvPr/>
              </p:nvSpPr>
              <p:spPr bwMode="auto">
                <a:xfrm flipV="1">
                  <a:off x="3179" y="2132"/>
                  <a:ext cx="1" cy="9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6" name="Line 6661"/>
                <p:cNvSpPr>
                  <a:spLocks noChangeShapeType="1"/>
                </p:cNvSpPr>
                <p:nvPr/>
              </p:nvSpPr>
              <p:spPr bwMode="auto">
                <a:xfrm flipV="1">
                  <a:off x="3171" y="2141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7" name="Line 6660"/>
                <p:cNvSpPr>
                  <a:spLocks noChangeShapeType="1"/>
                </p:cNvSpPr>
                <p:nvPr/>
              </p:nvSpPr>
              <p:spPr bwMode="auto">
                <a:xfrm>
                  <a:off x="3179" y="2132"/>
                  <a:ext cx="17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8" name="Line 6659"/>
                <p:cNvSpPr>
                  <a:spLocks noChangeShapeType="1"/>
                </p:cNvSpPr>
                <p:nvPr/>
              </p:nvSpPr>
              <p:spPr bwMode="auto">
                <a:xfrm flipH="1">
                  <a:off x="3179" y="2141"/>
                  <a:ext cx="17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9" name="Line 6658"/>
                <p:cNvSpPr>
                  <a:spLocks noChangeShapeType="1"/>
                </p:cNvSpPr>
                <p:nvPr/>
              </p:nvSpPr>
              <p:spPr bwMode="auto">
                <a:xfrm flipH="1">
                  <a:off x="3171" y="2144"/>
                  <a:ext cx="3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0" name="Line 6657"/>
                <p:cNvSpPr>
                  <a:spLocks noChangeShapeType="1"/>
                </p:cNvSpPr>
                <p:nvPr/>
              </p:nvSpPr>
              <p:spPr bwMode="auto">
                <a:xfrm>
                  <a:off x="3171" y="2141"/>
                  <a:ext cx="30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1" name="Line 6656"/>
                <p:cNvSpPr>
                  <a:spLocks noChangeShapeType="1"/>
                </p:cNvSpPr>
                <p:nvPr/>
              </p:nvSpPr>
              <p:spPr bwMode="auto">
                <a:xfrm>
                  <a:off x="3075" y="2071"/>
                  <a:ext cx="24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2" name="Line 6655"/>
                <p:cNvSpPr>
                  <a:spLocks noChangeShapeType="1"/>
                </p:cNvSpPr>
                <p:nvPr/>
              </p:nvSpPr>
              <p:spPr bwMode="auto">
                <a:xfrm>
                  <a:off x="3115" y="2096"/>
                  <a:ext cx="64" cy="3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3" name="Freeform 6654"/>
                <p:cNvSpPr>
                  <a:spLocks/>
                </p:cNvSpPr>
                <p:nvPr/>
              </p:nvSpPr>
              <p:spPr bwMode="auto">
                <a:xfrm>
                  <a:off x="3179" y="1625"/>
                  <a:ext cx="111" cy="89"/>
                </a:xfrm>
                <a:custGeom>
                  <a:avLst/>
                  <a:gdLst/>
                  <a:ahLst/>
                  <a:cxnLst>
                    <a:cxn ang="0">
                      <a:pos x="19" y="17"/>
                    </a:cxn>
                    <a:cxn ang="0">
                      <a:pos x="33" y="11"/>
                    </a:cxn>
                    <a:cxn ang="0">
                      <a:pos x="38" y="9"/>
                    </a:cxn>
                    <a:cxn ang="0">
                      <a:pos x="43" y="6"/>
                    </a:cxn>
                    <a:cxn ang="0">
                      <a:pos x="49" y="3"/>
                    </a:cxn>
                    <a:cxn ang="0">
                      <a:pos x="54" y="0"/>
                    </a:cxn>
                    <a:cxn ang="0">
                      <a:pos x="89" y="3"/>
                    </a:cxn>
                    <a:cxn ang="0">
                      <a:pos x="89" y="6"/>
                    </a:cxn>
                    <a:cxn ang="0">
                      <a:pos x="92" y="6"/>
                    </a:cxn>
                    <a:cxn ang="0">
                      <a:pos x="92" y="9"/>
                    </a:cxn>
                    <a:cxn ang="0">
                      <a:pos x="94" y="9"/>
                    </a:cxn>
                    <a:cxn ang="0">
                      <a:pos x="94" y="14"/>
                    </a:cxn>
                    <a:cxn ang="0">
                      <a:pos x="94" y="17"/>
                    </a:cxn>
                    <a:cxn ang="0">
                      <a:pos x="94" y="20"/>
                    </a:cxn>
                    <a:cxn ang="0">
                      <a:pos x="94" y="23"/>
                    </a:cxn>
                    <a:cxn ang="0">
                      <a:pos x="94" y="23"/>
                    </a:cxn>
                    <a:cxn ang="0">
                      <a:pos x="94" y="23"/>
                    </a:cxn>
                    <a:cxn ang="0">
                      <a:pos x="97" y="25"/>
                    </a:cxn>
                    <a:cxn ang="0">
                      <a:pos x="97" y="25"/>
                    </a:cxn>
                    <a:cxn ang="0">
                      <a:pos x="97" y="28"/>
                    </a:cxn>
                    <a:cxn ang="0">
                      <a:pos x="97" y="28"/>
                    </a:cxn>
                    <a:cxn ang="0">
                      <a:pos x="97" y="31"/>
                    </a:cxn>
                    <a:cxn ang="0">
                      <a:pos x="97" y="31"/>
                    </a:cxn>
                    <a:cxn ang="0">
                      <a:pos x="102" y="31"/>
                    </a:cxn>
                    <a:cxn ang="0">
                      <a:pos x="102" y="34"/>
                    </a:cxn>
                    <a:cxn ang="0">
                      <a:pos x="102" y="34"/>
                    </a:cxn>
                    <a:cxn ang="0">
                      <a:pos x="102" y="34"/>
                    </a:cxn>
                    <a:cxn ang="0">
                      <a:pos x="102" y="34"/>
                    </a:cxn>
                    <a:cxn ang="0">
                      <a:pos x="105" y="34"/>
                    </a:cxn>
                    <a:cxn ang="0">
                      <a:pos x="108" y="36"/>
                    </a:cxn>
                    <a:cxn ang="0">
                      <a:pos x="111" y="36"/>
                    </a:cxn>
                    <a:cxn ang="0">
                      <a:pos x="111" y="8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1" h="89">
                      <a:moveTo>
                        <a:pt x="11" y="28"/>
                      </a:moveTo>
                      <a:lnTo>
                        <a:pt x="19" y="17"/>
                      </a:lnTo>
                      <a:lnTo>
                        <a:pt x="30" y="11"/>
                      </a:lnTo>
                      <a:lnTo>
                        <a:pt x="33" y="11"/>
                      </a:lnTo>
                      <a:lnTo>
                        <a:pt x="35" y="9"/>
                      </a:lnTo>
                      <a:lnTo>
                        <a:pt x="38" y="9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6" y="6"/>
                      </a:lnTo>
                      <a:lnTo>
                        <a:pt x="49" y="3"/>
                      </a:lnTo>
                      <a:lnTo>
                        <a:pt x="51" y="3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89" y="3"/>
                      </a:lnTo>
                      <a:lnTo>
                        <a:pt x="89" y="6"/>
                      </a:lnTo>
                      <a:lnTo>
                        <a:pt x="92" y="6"/>
                      </a:lnTo>
                      <a:lnTo>
                        <a:pt x="92" y="9"/>
                      </a:lnTo>
                      <a:lnTo>
                        <a:pt x="94" y="9"/>
                      </a:lnTo>
                      <a:lnTo>
                        <a:pt x="94" y="11"/>
                      </a:lnTo>
                      <a:lnTo>
                        <a:pt x="94" y="14"/>
                      </a:lnTo>
                      <a:lnTo>
                        <a:pt x="94" y="17"/>
                      </a:lnTo>
                      <a:lnTo>
                        <a:pt x="94" y="20"/>
                      </a:lnTo>
                      <a:lnTo>
                        <a:pt x="94" y="23"/>
                      </a:lnTo>
                      <a:lnTo>
                        <a:pt x="97" y="25"/>
                      </a:lnTo>
                      <a:lnTo>
                        <a:pt x="97" y="28"/>
                      </a:lnTo>
                      <a:lnTo>
                        <a:pt x="97" y="31"/>
                      </a:lnTo>
                      <a:lnTo>
                        <a:pt x="102" y="31"/>
                      </a:lnTo>
                      <a:lnTo>
                        <a:pt x="102" y="34"/>
                      </a:lnTo>
                      <a:lnTo>
                        <a:pt x="105" y="34"/>
                      </a:lnTo>
                      <a:lnTo>
                        <a:pt x="108" y="36"/>
                      </a:lnTo>
                      <a:lnTo>
                        <a:pt x="111" y="36"/>
                      </a:lnTo>
                      <a:lnTo>
                        <a:pt x="111" y="89"/>
                      </a:lnTo>
                      <a:lnTo>
                        <a:pt x="0" y="89"/>
                      </a:lnTo>
                      <a:lnTo>
                        <a:pt x="0" y="39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4" name="Freeform 6653"/>
                <p:cNvSpPr>
                  <a:spLocks/>
                </p:cNvSpPr>
                <p:nvPr/>
              </p:nvSpPr>
              <p:spPr bwMode="auto">
                <a:xfrm>
                  <a:off x="3179" y="1625"/>
                  <a:ext cx="111" cy="89"/>
                </a:xfrm>
                <a:custGeom>
                  <a:avLst/>
                  <a:gdLst/>
                  <a:ahLst/>
                  <a:cxnLst>
                    <a:cxn ang="0">
                      <a:pos x="19" y="17"/>
                    </a:cxn>
                    <a:cxn ang="0">
                      <a:pos x="33" y="11"/>
                    </a:cxn>
                    <a:cxn ang="0">
                      <a:pos x="38" y="9"/>
                    </a:cxn>
                    <a:cxn ang="0">
                      <a:pos x="43" y="6"/>
                    </a:cxn>
                    <a:cxn ang="0">
                      <a:pos x="49" y="3"/>
                    </a:cxn>
                    <a:cxn ang="0">
                      <a:pos x="54" y="0"/>
                    </a:cxn>
                    <a:cxn ang="0">
                      <a:pos x="89" y="3"/>
                    </a:cxn>
                    <a:cxn ang="0">
                      <a:pos x="89" y="6"/>
                    </a:cxn>
                    <a:cxn ang="0">
                      <a:pos x="92" y="6"/>
                    </a:cxn>
                    <a:cxn ang="0">
                      <a:pos x="92" y="9"/>
                    </a:cxn>
                    <a:cxn ang="0">
                      <a:pos x="94" y="9"/>
                    </a:cxn>
                    <a:cxn ang="0">
                      <a:pos x="94" y="14"/>
                    </a:cxn>
                    <a:cxn ang="0">
                      <a:pos x="94" y="17"/>
                    </a:cxn>
                    <a:cxn ang="0">
                      <a:pos x="94" y="20"/>
                    </a:cxn>
                    <a:cxn ang="0">
                      <a:pos x="94" y="23"/>
                    </a:cxn>
                    <a:cxn ang="0">
                      <a:pos x="94" y="23"/>
                    </a:cxn>
                    <a:cxn ang="0">
                      <a:pos x="94" y="23"/>
                    </a:cxn>
                    <a:cxn ang="0">
                      <a:pos x="97" y="25"/>
                    </a:cxn>
                    <a:cxn ang="0">
                      <a:pos x="97" y="25"/>
                    </a:cxn>
                    <a:cxn ang="0">
                      <a:pos x="97" y="28"/>
                    </a:cxn>
                    <a:cxn ang="0">
                      <a:pos x="97" y="28"/>
                    </a:cxn>
                    <a:cxn ang="0">
                      <a:pos x="97" y="31"/>
                    </a:cxn>
                    <a:cxn ang="0">
                      <a:pos x="97" y="31"/>
                    </a:cxn>
                    <a:cxn ang="0">
                      <a:pos x="102" y="31"/>
                    </a:cxn>
                    <a:cxn ang="0">
                      <a:pos x="102" y="34"/>
                    </a:cxn>
                    <a:cxn ang="0">
                      <a:pos x="102" y="34"/>
                    </a:cxn>
                    <a:cxn ang="0">
                      <a:pos x="102" y="34"/>
                    </a:cxn>
                    <a:cxn ang="0">
                      <a:pos x="102" y="34"/>
                    </a:cxn>
                    <a:cxn ang="0">
                      <a:pos x="105" y="34"/>
                    </a:cxn>
                    <a:cxn ang="0">
                      <a:pos x="108" y="36"/>
                    </a:cxn>
                    <a:cxn ang="0">
                      <a:pos x="111" y="36"/>
                    </a:cxn>
                    <a:cxn ang="0">
                      <a:pos x="111" y="8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1" h="89">
                      <a:moveTo>
                        <a:pt x="11" y="28"/>
                      </a:moveTo>
                      <a:lnTo>
                        <a:pt x="19" y="17"/>
                      </a:lnTo>
                      <a:lnTo>
                        <a:pt x="30" y="11"/>
                      </a:lnTo>
                      <a:lnTo>
                        <a:pt x="33" y="11"/>
                      </a:lnTo>
                      <a:lnTo>
                        <a:pt x="35" y="9"/>
                      </a:lnTo>
                      <a:lnTo>
                        <a:pt x="38" y="9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6" y="6"/>
                      </a:lnTo>
                      <a:lnTo>
                        <a:pt x="49" y="3"/>
                      </a:lnTo>
                      <a:lnTo>
                        <a:pt x="51" y="3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89" y="3"/>
                      </a:lnTo>
                      <a:lnTo>
                        <a:pt x="89" y="6"/>
                      </a:lnTo>
                      <a:lnTo>
                        <a:pt x="92" y="6"/>
                      </a:lnTo>
                      <a:lnTo>
                        <a:pt x="92" y="9"/>
                      </a:lnTo>
                      <a:lnTo>
                        <a:pt x="94" y="9"/>
                      </a:lnTo>
                      <a:lnTo>
                        <a:pt x="94" y="11"/>
                      </a:lnTo>
                      <a:lnTo>
                        <a:pt x="94" y="14"/>
                      </a:lnTo>
                      <a:lnTo>
                        <a:pt x="94" y="17"/>
                      </a:lnTo>
                      <a:lnTo>
                        <a:pt x="94" y="20"/>
                      </a:lnTo>
                      <a:lnTo>
                        <a:pt x="94" y="23"/>
                      </a:lnTo>
                      <a:lnTo>
                        <a:pt x="97" y="25"/>
                      </a:lnTo>
                      <a:lnTo>
                        <a:pt x="97" y="28"/>
                      </a:lnTo>
                      <a:lnTo>
                        <a:pt x="97" y="31"/>
                      </a:lnTo>
                      <a:lnTo>
                        <a:pt x="102" y="31"/>
                      </a:lnTo>
                      <a:lnTo>
                        <a:pt x="102" y="34"/>
                      </a:lnTo>
                      <a:lnTo>
                        <a:pt x="105" y="34"/>
                      </a:lnTo>
                      <a:lnTo>
                        <a:pt x="108" y="36"/>
                      </a:lnTo>
                      <a:lnTo>
                        <a:pt x="111" y="36"/>
                      </a:lnTo>
                      <a:lnTo>
                        <a:pt x="111" y="89"/>
                      </a:lnTo>
                      <a:lnTo>
                        <a:pt x="0" y="89"/>
                      </a:lnTo>
                      <a:lnTo>
                        <a:pt x="0" y="39"/>
                      </a:lnTo>
                      <a:lnTo>
                        <a:pt x="11" y="28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5" name="Freeform 6652"/>
                <p:cNvSpPr>
                  <a:spLocks/>
                </p:cNvSpPr>
                <p:nvPr/>
              </p:nvSpPr>
              <p:spPr bwMode="auto">
                <a:xfrm>
                  <a:off x="3174" y="1305"/>
                  <a:ext cx="113" cy="1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3" y="0"/>
                    </a:cxn>
                    <a:cxn ang="0">
                      <a:pos x="113" y="153"/>
                    </a:cxn>
                    <a:cxn ang="0">
                      <a:pos x="83" y="178"/>
                    </a:cxn>
                    <a:cxn ang="0">
                      <a:pos x="8" y="181"/>
                    </a:cxn>
                    <a:cxn ang="0">
                      <a:pos x="0" y="1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181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113" y="153"/>
                      </a:lnTo>
                      <a:lnTo>
                        <a:pt x="83" y="178"/>
                      </a:lnTo>
                      <a:lnTo>
                        <a:pt x="8" y="181"/>
                      </a:lnTo>
                      <a:lnTo>
                        <a:pt x="0" y="1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6" name="Freeform 6651"/>
                <p:cNvSpPr>
                  <a:spLocks/>
                </p:cNvSpPr>
                <p:nvPr/>
              </p:nvSpPr>
              <p:spPr bwMode="auto">
                <a:xfrm>
                  <a:off x="3174" y="1305"/>
                  <a:ext cx="113" cy="1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3" y="0"/>
                    </a:cxn>
                    <a:cxn ang="0">
                      <a:pos x="113" y="153"/>
                    </a:cxn>
                    <a:cxn ang="0">
                      <a:pos x="83" y="178"/>
                    </a:cxn>
                    <a:cxn ang="0">
                      <a:pos x="8" y="181"/>
                    </a:cxn>
                    <a:cxn ang="0">
                      <a:pos x="0" y="1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181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113" y="153"/>
                      </a:lnTo>
                      <a:lnTo>
                        <a:pt x="83" y="178"/>
                      </a:lnTo>
                      <a:lnTo>
                        <a:pt x="8" y="181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7" name="Freeform 6650"/>
                <p:cNvSpPr>
                  <a:spLocks/>
                </p:cNvSpPr>
                <p:nvPr/>
              </p:nvSpPr>
              <p:spPr bwMode="auto">
                <a:xfrm>
                  <a:off x="1359" y="1620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83" y="53"/>
                    </a:cxn>
                    <a:cxn ang="0">
                      <a:pos x="0" y="53"/>
                    </a:cxn>
                    <a:cxn ang="0">
                      <a:pos x="6" y="0"/>
                    </a:cxn>
                    <a:cxn ang="0">
                      <a:pos x="89" y="25"/>
                    </a:cxn>
                    <a:cxn ang="0">
                      <a:pos x="83" y="53"/>
                    </a:cxn>
                  </a:cxnLst>
                  <a:rect l="0" t="0" r="r" b="b"/>
                  <a:pathLst>
                    <a:path w="89" h="53">
                      <a:moveTo>
                        <a:pt x="83" y="53"/>
                      </a:moveTo>
                      <a:lnTo>
                        <a:pt x="0" y="53"/>
                      </a:lnTo>
                      <a:lnTo>
                        <a:pt x="6" y="0"/>
                      </a:lnTo>
                      <a:lnTo>
                        <a:pt x="89" y="25"/>
                      </a:lnTo>
                      <a:lnTo>
                        <a:pt x="83" y="53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8" name="Freeform 6649"/>
                <p:cNvSpPr>
                  <a:spLocks/>
                </p:cNvSpPr>
                <p:nvPr/>
              </p:nvSpPr>
              <p:spPr bwMode="auto">
                <a:xfrm>
                  <a:off x="1359" y="1620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83" y="53"/>
                    </a:cxn>
                    <a:cxn ang="0">
                      <a:pos x="0" y="53"/>
                    </a:cxn>
                    <a:cxn ang="0">
                      <a:pos x="6" y="0"/>
                    </a:cxn>
                    <a:cxn ang="0">
                      <a:pos x="89" y="25"/>
                    </a:cxn>
                    <a:cxn ang="0">
                      <a:pos x="83" y="53"/>
                    </a:cxn>
                  </a:cxnLst>
                  <a:rect l="0" t="0" r="r" b="b"/>
                  <a:pathLst>
                    <a:path w="89" h="53">
                      <a:moveTo>
                        <a:pt x="83" y="53"/>
                      </a:moveTo>
                      <a:lnTo>
                        <a:pt x="0" y="53"/>
                      </a:lnTo>
                      <a:lnTo>
                        <a:pt x="6" y="0"/>
                      </a:lnTo>
                      <a:lnTo>
                        <a:pt x="89" y="25"/>
                      </a:lnTo>
                      <a:lnTo>
                        <a:pt x="83" y="5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9" name="Freeform 6648"/>
                <p:cNvSpPr>
                  <a:spLocks/>
                </p:cNvSpPr>
                <p:nvPr/>
              </p:nvSpPr>
              <p:spPr bwMode="auto">
                <a:xfrm>
                  <a:off x="1365" y="1575"/>
                  <a:ext cx="91" cy="7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1" y="0"/>
                    </a:cxn>
                    <a:cxn ang="0">
                      <a:pos x="91" y="45"/>
                    </a:cxn>
                    <a:cxn ang="0">
                      <a:pos x="80" y="70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91" h="70">
                      <a:moveTo>
                        <a:pt x="0" y="45"/>
                      </a:moveTo>
                      <a:lnTo>
                        <a:pt x="21" y="0"/>
                      </a:lnTo>
                      <a:lnTo>
                        <a:pt x="91" y="45"/>
                      </a:lnTo>
                      <a:lnTo>
                        <a:pt x="80" y="7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0" name="Freeform 6647"/>
                <p:cNvSpPr>
                  <a:spLocks/>
                </p:cNvSpPr>
                <p:nvPr/>
              </p:nvSpPr>
              <p:spPr bwMode="auto">
                <a:xfrm>
                  <a:off x="1365" y="1575"/>
                  <a:ext cx="91" cy="7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1" y="0"/>
                    </a:cxn>
                    <a:cxn ang="0">
                      <a:pos x="91" y="45"/>
                    </a:cxn>
                    <a:cxn ang="0">
                      <a:pos x="80" y="70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91" h="70">
                      <a:moveTo>
                        <a:pt x="0" y="45"/>
                      </a:moveTo>
                      <a:lnTo>
                        <a:pt x="21" y="0"/>
                      </a:lnTo>
                      <a:lnTo>
                        <a:pt x="91" y="45"/>
                      </a:lnTo>
                      <a:lnTo>
                        <a:pt x="80" y="70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1" name="Freeform 6646"/>
                <p:cNvSpPr>
                  <a:spLocks/>
                </p:cNvSpPr>
                <p:nvPr/>
              </p:nvSpPr>
              <p:spPr bwMode="auto">
                <a:xfrm>
                  <a:off x="1383" y="1536"/>
                  <a:ext cx="89" cy="8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30" y="0"/>
                    </a:cxn>
                    <a:cxn ang="0">
                      <a:pos x="89" y="61"/>
                    </a:cxn>
                    <a:cxn ang="0">
                      <a:pos x="73" y="84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89" h="84">
                      <a:moveTo>
                        <a:pt x="0" y="39"/>
                      </a:moveTo>
                      <a:lnTo>
                        <a:pt x="30" y="0"/>
                      </a:lnTo>
                      <a:lnTo>
                        <a:pt x="89" y="61"/>
                      </a:lnTo>
                      <a:lnTo>
                        <a:pt x="73" y="8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2" name="Freeform 6645"/>
                <p:cNvSpPr>
                  <a:spLocks/>
                </p:cNvSpPr>
                <p:nvPr/>
              </p:nvSpPr>
              <p:spPr bwMode="auto">
                <a:xfrm>
                  <a:off x="1383" y="1536"/>
                  <a:ext cx="89" cy="8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30" y="0"/>
                    </a:cxn>
                    <a:cxn ang="0">
                      <a:pos x="89" y="61"/>
                    </a:cxn>
                    <a:cxn ang="0">
                      <a:pos x="73" y="84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89" h="84">
                      <a:moveTo>
                        <a:pt x="0" y="39"/>
                      </a:moveTo>
                      <a:lnTo>
                        <a:pt x="30" y="0"/>
                      </a:lnTo>
                      <a:lnTo>
                        <a:pt x="89" y="61"/>
                      </a:lnTo>
                      <a:lnTo>
                        <a:pt x="73" y="8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3" name="Freeform 6644"/>
                <p:cNvSpPr>
                  <a:spLocks/>
                </p:cNvSpPr>
                <p:nvPr/>
              </p:nvSpPr>
              <p:spPr bwMode="auto">
                <a:xfrm>
                  <a:off x="1413" y="1508"/>
                  <a:ext cx="80" cy="8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37" y="0"/>
                    </a:cxn>
                    <a:cxn ang="0">
                      <a:pos x="80" y="75"/>
                    </a:cxn>
                    <a:cxn ang="0">
                      <a:pos x="59" y="89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80" h="89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80" y="75"/>
                      </a:lnTo>
                      <a:lnTo>
                        <a:pt x="59" y="8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4" name="Freeform 6643"/>
                <p:cNvSpPr>
                  <a:spLocks/>
                </p:cNvSpPr>
                <p:nvPr/>
              </p:nvSpPr>
              <p:spPr bwMode="auto">
                <a:xfrm>
                  <a:off x="1413" y="1508"/>
                  <a:ext cx="80" cy="8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37" y="0"/>
                    </a:cxn>
                    <a:cxn ang="0">
                      <a:pos x="80" y="75"/>
                    </a:cxn>
                    <a:cxn ang="0">
                      <a:pos x="59" y="89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80" h="89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80" y="75"/>
                      </a:lnTo>
                      <a:lnTo>
                        <a:pt x="59" y="89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5" name="Freeform 6642"/>
                <p:cNvSpPr>
                  <a:spLocks/>
                </p:cNvSpPr>
                <p:nvPr/>
              </p:nvSpPr>
              <p:spPr bwMode="auto">
                <a:xfrm>
                  <a:off x="1450" y="1489"/>
                  <a:ext cx="68" cy="9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6" y="0"/>
                    </a:cxn>
                    <a:cxn ang="0">
                      <a:pos x="68" y="83"/>
                    </a:cxn>
                    <a:cxn ang="0">
                      <a:pos x="43" y="9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68" h="94">
                      <a:moveTo>
                        <a:pt x="0" y="19"/>
                      </a:moveTo>
                      <a:lnTo>
                        <a:pt x="46" y="0"/>
                      </a:lnTo>
                      <a:lnTo>
                        <a:pt x="68" y="83"/>
                      </a:lnTo>
                      <a:lnTo>
                        <a:pt x="43" y="9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6" name="Freeform 6641"/>
                <p:cNvSpPr>
                  <a:spLocks/>
                </p:cNvSpPr>
                <p:nvPr/>
              </p:nvSpPr>
              <p:spPr bwMode="auto">
                <a:xfrm>
                  <a:off x="1450" y="1489"/>
                  <a:ext cx="68" cy="9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6" y="0"/>
                    </a:cxn>
                    <a:cxn ang="0">
                      <a:pos x="68" y="83"/>
                    </a:cxn>
                    <a:cxn ang="0">
                      <a:pos x="43" y="9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68" h="94">
                      <a:moveTo>
                        <a:pt x="0" y="19"/>
                      </a:moveTo>
                      <a:lnTo>
                        <a:pt x="46" y="0"/>
                      </a:lnTo>
                      <a:lnTo>
                        <a:pt x="68" y="83"/>
                      </a:lnTo>
                      <a:lnTo>
                        <a:pt x="43" y="9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7" name="Freeform 6640"/>
                <p:cNvSpPr>
                  <a:spLocks/>
                </p:cNvSpPr>
                <p:nvPr/>
              </p:nvSpPr>
              <p:spPr bwMode="auto">
                <a:xfrm>
                  <a:off x="1496" y="1480"/>
                  <a:ext cx="46" cy="92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6" y="0"/>
                    </a:cxn>
                    <a:cxn ang="0">
                      <a:pos x="46" y="87"/>
                    </a:cxn>
                    <a:cxn ang="0">
                      <a:pos x="22" y="92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6" h="92">
                      <a:moveTo>
                        <a:pt x="0" y="9"/>
                      </a:moveTo>
                      <a:lnTo>
                        <a:pt x="46" y="0"/>
                      </a:lnTo>
                      <a:lnTo>
                        <a:pt x="46" y="87"/>
                      </a:lnTo>
                      <a:lnTo>
                        <a:pt x="22" y="9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8" name="Freeform 6639"/>
                <p:cNvSpPr>
                  <a:spLocks/>
                </p:cNvSpPr>
                <p:nvPr/>
              </p:nvSpPr>
              <p:spPr bwMode="auto">
                <a:xfrm>
                  <a:off x="1496" y="1480"/>
                  <a:ext cx="46" cy="92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6" y="0"/>
                    </a:cxn>
                    <a:cxn ang="0">
                      <a:pos x="46" y="87"/>
                    </a:cxn>
                    <a:cxn ang="0">
                      <a:pos x="22" y="92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6" h="92">
                      <a:moveTo>
                        <a:pt x="0" y="9"/>
                      </a:moveTo>
                      <a:lnTo>
                        <a:pt x="46" y="0"/>
                      </a:lnTo>
                      <a:lnTo>
                        <a:pt x="46" y="87"/>
                      </a:lnTo>
                      <a:lnTo>
                        <a:pt x="22" y="92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9" name="Freeform 6638"/>
                <p:cNvSpPr>
                  <a:spLocks/>
                </p:cNvSpPr>
                <p:nvPr/>
              </p:nvSpPr>
              <p:spPr bwMode="auto">
                <a:xfrm>
                  <a:off x="3077" y="1622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89" y="53"/>
                    </a:cxn>
                    <a:cxn ang="0">
                      <a:pos x="81" y="0"/>
                    </a:cxn>
                    <a:cxn ang="0">
                      <a:pos x="0" y="23"/>
                    </a:cxn>
                    <a:cxn ang="0">
                      <a:pos x="3" y="53"/>
                    </a:cxn>
                  </a:cxnLst>
                  <a:rect l="0" t="0" r="r" b="b"/>
                  <a:pathLst>
                    <a:path w="89" h="53">
                      <a:moveTo>
                        <a:pt x="3" y="53"/>
                      </a:moveTo>
                      <a:lnTo>
                        <a:pt x="89" y="53"/>
                      </a:lnTo>
                      <a:lnTo>
                        <a:pt x="81" y="0"/>
                      </a:lnTo>
                      <a:lnTo>
                        <a:pt x="0" y="2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0" name="Freeform 6637"/>
                <p:cNvSpPr>
                  <a:spLocks/>
                </p:cNvSpPr>
                <p:nvPr/>
              </p:nvSpPr>
              <p:spPr bwMode="auto">
                <a:xfrm>
                  <a:off x="3077" y="1622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89" y="53"/>
                    </a:cxn>
                    <a:cxn ang="0">
                      <a:pos x="81" y="0"/>
                    </a:cxn>
                    <a:cxn ang="0">
                      <a:pos x="0" y="23"/>
                    </a:cxn>
                    <a:cxn ang="0">
                      <a:pos x="3" y="53"/>
                    </a:cxn>
                  </a:cxnLst>
                  <a:rect l="0" t="0" r="r" b="b"/>
                  <a:pathLst>
                    <a:path w="89" h="53">
                      <a:moveTo>
                        <a:pt x="3" y="53"/>
                      </a:moveTo>
                      <a:lnTo>
                        <a:pt x="89" y="53"/>
                      </a:lnTo>
                      <a:lnTo>
                        <a:pt x="81" y="0"/>
                      </a:lnTo>
                      <a:lnTo>
                        <a:pt x="0" y="23"/>
                      </a:lnTo>
                      <a:lnTo>
                        <a:pt x="3" y="5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1" name="Freeform 6636"/>
                <p:cNvSpPr>
                  <a:spLocks/>
                </p:cNvSpPr>
                <p:nvPr/>
              </p:nvSpPr>
              <p:spPr bwMode="auto">
                <a:xfrm>
                  <a:off x="3067" y="1575"/>
                  <a:ext cx="91" cy="70"/>
                </a:xfrm>
                <a:custGeom>
                  <a:avLst/>
                  <a:gdLst/>
                  <a:ahLst/>
                  <a:cxnLst>
                    <a:cxn ang="0">
                      <a:pos x="91" y="47"/>
                    </a:cxn>
                    <a:cxn ang="0">
                      <a:pos x="72" y="0"/>
                    </a:cxn>
                    <a:cxn ang="0">
                      <a:pos x="0" y="45"/>
                    </a:cxn>
                    <a:cxn ang="0">
                      <a:pos x="10" y="70"/>
                    </a:cxn>
                    <a:cxn ang="0">
                      <a:pos x="91" y="47"/>
                    </a:cxn>
                  </a:cxnLst>
                  <a:rect l="0" t="0" r="r" b="b"/>
                  <a:pathLst>
                    <a:path w="91" h="70">
                      <a:moveTo>
                        <a:pt x="91" y="47"/>
                      </a:moveTo>
                      <a:lnTo>
                        <a:pt x="72" y="0"/>
                      </a:lnTo>
                      <a:lnTo>
                        <a:pt x="0" y="45"/>
                      </a:lnTo>
                      <a:lnTo>
                        <a:pt x="10" y="70"/>
                      </a:lnTo>
                      <a:lnTo>
                        <a:pt x="91" y="47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2" name="Freeform 6635"/>
                <p:cNvSpPr>
                  <a:spLocks/>
                </p:cNvSpPr>
                <p:nvPr/>
              </p:nvSpPr>
              <p:spPr bwMode="auto">
                <a:xfrm>
                  <a:off x="3067" y="1575"/>
                  <a:ext cx="91" cy="70"/>
                </a:xfrm>
                <a:custGeom>
                  <a:avLst/>
                  <a:gdLst/>
                  <a:ahLst/>
                  <a:cxnLst>
                    <a:cxn ang="0">
                      <a:pos x="91" y="47"/>
                    </a:cxn>
                    <a:cxn ang="0">
                      <a:pos x="72" y="0"/>
                    </a:cxn>
                    <a:cxn ang="0">
                      <a:pos x="0" y="45"/>
                    </a:cxn>
                    <a:cxn ang="0">
                      <a:pos x="10" y="70"/>
                    </a:cxn>
                    <a:cxn ang="0">
                      <a:pos x="91" y="47"/>
                    </a:cxn>
                  </a:cxnLst>
                  <a:rect l="0" t="0" r="r" b="b"/>
                  <a:pathLst>
                    <a:path w="91" h="70">
                      <a:moveTo>
                        <a:pt x="91" y="47"/>
                      </a:moveTo>
                      <a:lnTo>
                        <a:pt x="72" y="0"/>
                      </a:lnTo>
                      <a:lnTo>
                        <a:pt x="0" y="45"/>
                      </a:lnTo>
                      <a:lnTo>
                        <a:pt x="10" y="70"/>
                      </a:lnTo>
                      <a:lnTo>
                        <a:pt x="91" y="47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3" name="Freeform 6634"/>
                <p:cNvSpPr>
                  <a:spLocks/>
                </p:cNvSpPr>
                <p:nvPr/>
              </p:nvSpPr>
              <p:spPr bwMode="auto">
                <a:xfrm>
                  <a:off x="3051" y="1539"/>
                  <a:ext cx="88" cy="81"/>
                </a:xfrm>
                <a:custGeom>
                  <a:avLst/>
                  <a:gdLst/>
                  <a:ahLst/>
                  <a:cxnLst>
                    <a:cxn ang="0">
                      <a:pos x="88" y="39"/>
                    </a:cxn>
                    <a:cxn ang="0">
                      <a:pos x="59" y="0"/>
                    </a:cxn>
                    <a:cxn ang="0">
                      <a:pos x="0" y="61"/>
                    </a:cxn>
                    <a:cxn ang="0">
                      <a:pos x="16" y="81"/>
                    </a:cxn>
                    <a:cxn ang="0">
                      <a:pos x="88" y="39"/>
                    </a:cxn>
                  </a:cxnLst>
                  <a:rect l="0" t="0" r="r" b="b"/>
                  <a:pathLst>
                    <a:path w="88" h="81">
                      <a:moveTo>
                        <a:pt x="88" y="39"/>
                      </a:moveTo>
                      <a:lnTo>
                        <a:pt x="59" y="0"/>
                      </a:lnTo>
                      <a:lnTo>
                        <a:pt x="0" y="61"/>
                      </a:lnTo>
                      <a:lnTo>
                        <a:pt x="16" y="81"/>
                      </a:lnTo>
                      <a:lnTo>
                        <a:pt x="88" y="39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4" name="Freeform 6633"/>
                <p:cNvSpPr>
                  <a:spLocks/>
                </p:cNvSpPr>
                <p:nvPr/>
              </p:nvSpPr>
              <p:spPr bwMode="auto">
                <a:xfrm>
                  <a:off x="3051" y="1539"/>
                  <a:ext cx="88" cy="81"/>
                </a:xfrm>
                <a:custGeom>
                  <a:avLst/>
                  <a:gdLst/>
                  <a:ahLst/>
                  <a:cxnLst>
                    <a:cxn ang="0">
                      <a:pos x="88" y="39"/>
                    </a:cxn>
                    <a:cxn ang="0">
                      <a:pos x="59" y="0"/>
                    </a:cxn>
                    <a:cxn ang="0">
                      <a:pos x="0" y="61"/>
                    </a:cxn>
                    <a:cxn ang="0">
                      <a:pos x="16" y="81"/>
                    </a:cxn>
                    <a:cxn ang="0">
                      <a:pos x="88" y="39"/>
                    </a:cxn>
                  </a:cxnLst>
                  <a:rect l="0" t="0" r="r" b="b"/>
                  <a:pathLst>
                    <a:path w="88" h="81">
                      <a:moveTo>
                        <a:pt x="88" y="39"/>
                      </a:moveTo>
                      <a:lnTo>
                        <a:pt x="59" y="0"/>
                      </a:lnTo>
                      <a:lnTo>
                        <a:pt x="0" y="61"/>
                      </a:lnTo>
                      <a:lnTo>
                        <a:pt x="16" y="81"/>
                      </a:lnTo>
                      <a:lnTo>
                        <a:pt x="88" y="3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5" name="Freeform 6632"/>
                <p:cNvSpPr>
                  <a:spLocks/>
                </p:cNvSpPr>
                <p:nvPr/>
              </p:nvSpPr>
              <p:spPr bwMode="auto">
                <a:xfrm>
                  <a:off x="3032" y="1508"/>
                  <a:ext cx="78" cy="92"/>
                </a:xfrm>
                <a:custGeom>
                  <a:avLst/>
                  <a:gdLst/>
                  <a:ahLst/>
                  <a:cxnLst>
                    <a:cxn ang="0">
                      <a:pos x="78" y="31"/>
                    </a:cxn>
                    <a:cxn ang="0">
                      <a:pos x="40" y="0"/>
                    </a:cxn>
                    <a:cxn ang="0">
                      <a:pos x="0" y="75"/>
                    </a:cxn>
                    <a:cxn ang="0">
                      <a:pos x="19" y="92"/>
                    </a:cxn>
                    <a:cxn ang="0">
                      <a:pos x="78" y="31"/>
                    </a:cxn>
                  </a:cxnLst>
                  <a:rect l="0" t="0" r="r" b="b"/>
                  <a:pathLst>
                    <a:path w="78" h="92">
                      <a:moveTo>
                        <a:pt x="78" y="31"/>
                      </a:moveTo>
                      <a:lnTo>
                        <a:pt x="40" y="0"/>
                      </a:lnTo>
                      <a:lnTo>
                        <a:pt x="0" y="75"/>
                      </a:lnTo>
                      <a:lnTo>
                        <a:pt x="19" y="92"/>
                      </a:lnTo>
                      <a:lnTo>
                        <a:pt x="78" y="31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6" name="Freeform 6631"/>
                <p:cNvSpPr>
                  <a:spLocks/>
                </p:cNvSpPr>
                <p:nvPr/>
              </p:nvSpPr>
              <p:spPr bwMode="auto">
                <a:xfrm>
                  <a:off x="3032" y="1508"/>
                  <a:ext cx="78" cy="92"/>
                </a:xfrm>
                <a:custGeom>
                  <a:avLst/>
                  <a:gdLst/>
                  <a:ahLst/>
                  <a:cxnLst>
                    <a:cxn ang="0">
                      <a:pos x="78" y="31"/>
                    </a:cxn>
                    <a:cxn ang="0">
                      <a:pos x="40" y="0"/>
                    </a:cxn>
                    <a:cxn ang="0">
                      <a:pos x="0" y="75"/>
                    </a:cxn>
                    <a:cxn ang="0">
                      <a:pos x="19" y="92"/>
                    </a:cxn>
                    <a:cxn ang="0">
                      <a:pos x="78" y="31"/>
                    </a:cxn>
                  </a:cxnLst>
                  <a:rect l="0" t="0" r="r" b="b"/>
                  <a:pathLst>
                    <a:path w="78" h="92">
                      <a:moveTo>
                        <a:pt x="78" y="31"/>
                      </a:moveTo>
                      <a:lnTo>
                        <a:pt x="40" y="0"/>
                      </a:lnTo>
                      <a:lnTo>
                        <a:pt x="0" y="75"/>
                      </a:lnTo>
                      <a:lnTo>
                        <a:pt x="19" y="92"/>
                      </a:lnTo>
                      <a:lnTo>
                        <a:pt x="78" y="3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7" name="Freeform 6630"/>
                <p:cNvSpPr>
                  <a:spLocks/>
                </p:cNvSpPr>
                <p:nvPr/>
              </p:nvSpPr>
              <p:spPr bwMode="auto">
                <a:xfrm>
                  <a:off x="3005" y="1489"/>
                  <a:ext cx="67" cy="94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21" y="0"/>
                    </a:cxn>
                    <a:cxn ang="0">
                      <a:pos x="0" y="83"/>
                    </a:cxn>
                    <a:cxn ang="0">
                      <a:pos x="27" y="94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67" h="94">
                      <a:moveTo>
                        <a:pt x="67" y="19"/>
                      </a:moveTo>
                      <a:lnTo>
                        <a:pt x="21" y="0"/>
                      </a:lnTo>
                      <a:lnTo>
                        <a:pt x="0" y="83"/>
                      </a:lnTo>
                      <a:lnTo>
                        <a:pt x="27" y="94"/>
                      </a:lnTo>
                      <a:lnTo>
                        <a:pt x="67" y="19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8" name="Freeform 6629"/>
                <p:cNvSpPr>
                  <a:spLocks/>
                </p:cNvSpPr>
                <p:nvPr/>
              </p:nvSpPr>
              <p:spPr bwMode="auto">
                <a:xfrm>
                  <a:off x="3005" y="1489"/>
                  <a:ext cx="67" cy="94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21" y="0"/>
                    </a:cxn>
                    <a:cxn ang="0">
                      <a:pos x="0" y="83"/>
                    </a:cxn>
                    <a:cxn ang="0">
                      <a:pos x="27" y="94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67" h="94">
                      <a:moveTo>
                        <a:pt x="67" y="19"/>
                      </a:moveTo>
                      <a:lnTo>
                        <a:pt x="21" y="0"/>
                      </a:lnTo>
                      <a:lnTo>
                        <a:pt x="0" y="83"/>
                      </a:lnTo>
                      <a:lnTo>
                        <a:pt x="27" y="94"/>
                      </a:lnTo>
                      <a:lnTo>
                        <a:pt x="67" y="1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9" name="Freeform 6628"/>
                <p:cNvSpPr>
                  <a:spLocks/>
                </p:cNvSpPr>
                <p:nvPr/>
              </p:nvSpPr>
              <p:spPr bwMode="auto">
                <a:xfrm>
                  <a:off x="2981" y="1483"/>
                  <a:ext cx="45" cy="89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0" y="0"/>
                    </a:cxn>
                    <a:cxn ang="0">
                      <a:pos x="0" y="87"/>
                    </a:cxn>
                    <a:cxn ang="0">
                      <a:pos x="24" y="89"/>
                    </a:cxn>
                    <a:cxn ang="0">
                      <a:pos x="45" y="6"/>
                    </a:cxn>
                  </a:cxnLst>
                  <a:rect l="0" t="0" r="r" b="b"/>
                  <a:pathLst>
                    <a:path w="45" h="89">
                      <a:moveTo>
                        <a:pt x="45" y="6"/>
                      </a:moveTo>
                      <a:lnTo>
                        <a:pt x="0" y="0"/>
                      </a:lnTo>
                      <a:lnTo>
                        <a:pt x="0" y="87"/>
                      </a:lnTo>
                      <a:lnTo>
                        <a:pt x="24" y="89"/>
                      </a:lnTo>
                      <a:lnTo>
                        <a:pt x="45" y="6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0" name="Freeform 6627"/>
                <p:cNvSpPr>
                  <a:spLocks/>
                </p:cNvSpPr>
                <p:nvPr/>
              </p:nvSpPr>
              <p:spPr bwMode="auto">
                <a:xfrm>
                  <a:off x="2981" y="1483"/>
                  <a:ext cx="45" cy="89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0" y="0"/>
                    </a:cxn>
                    <a:cxn ang="0">
                      <a:pos x="0" y="87"/>
                    </a:cxn>
                    <a:cxn ang="0">
                      <a:pos x="24" y="89"/>
                    </a:cxn>
                    <a:cxn ang="0">
                      <a:pos x="45" y="6"/>
                    </a:cxn>
                  </a:cxnLst>
                  <a:rect l="0" t="0" r="r" b="b"/>
                  <a:pathLst>
                    <a:path w="45" h="89">
                      <a:moveTo>
                        <a:pt x="45" y="6"/>
                      </a:moveTo>
                      <a:lnTo>
                        <a:pt x="0" y="0"/>
                      </a:lnTo>
                      <a:lnTo>
                        <a:pt x="0" y="87"/>
                      </a:lnTo>
                      <a:lnTo>
                        <a:pt x="24" y="89"/>
                      </a:lnTo>
                      <a:lnTo>
                        <a:pt x="45" y="6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1" name="Rectangle 6626"/>
                <p:cNvSpPr>
                  <a:spLocks noChangeArrowheads="1"/>
                </p:cNvSpPr>
                <p:nvPr/>
              </p:nvSpPr>
              <p:spPr bwMode="auto">
                <a:xfrm>
                  <a:off x="3083" y="1667"/>
                  <a:ext cx="80" cy="45"/>
                </a:xfrm>
                <a:prstGeom prst="rect">
                  <a:avLst/>
                </a:prstGeom>
                <a:solidFill>
                  <a:srgbClr val="96A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2" name="Rectangle 6625"/>
                <p:cNvSpPr>
                  <a:spLocks noChangeArrowheads="1"/>
                </p:cNvSpPr>
                <p:nvPr/>
              </p:nvSpPr>
              <p:spPr bwMode="auto">
                <a:xfrm>
                  <a:off x="3083" y="1667"/>
                  <a:ext cx="80" cy="45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3" name="Freeform 6624"/>
                <p:cNvSpPr>
                  <a:spLocks/>
                </p:cNvSpPr>
                <p:nvPr/>
              </p:nvSpPr>
              <p:spPr bwMode="auto">
                <a:xfrm>
                  <a:off x="3075" y="1709"/>
                  <a:ext cx="22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3" y="3"/>
                    </a:cxn>
                    <a:cxn ang="0">
                      <a:pos x="223" y="72"/>
                    </a:cxn>
                    <a:cxn ang="0">
                      <a:pos x="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3" h="72">
                      <a:moveTo>
                        <a:pt x="0" y="0"/>
                      </a:moveTo>
                      <a:lnTo>
                        <a:pt x="223" y="3"/>
                      </a:lnTo>
                      <a:lnTo>
                        <a:pt x="223" y="72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4" name="Freeform 6623"/>
                <p:cNvSpPr>
                  <a:spLocks/>
                </p:cNvSpPr>
                <p:nvPr/>
              </p:nvSpPr>
              <p:spPr bwMode="auto">
                <a:xfrm>
                  <a:off x="3075" y="1709"/>
                  <a:ext cx="22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3" y="3"/>
                    </a:cxn>
                    <a:cxn ang="0">
                      <a:pos x="223" y="72"/>
                    </a:cxn>
                    <a:cxn ang="0">
                      <a:pos x="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3" h="72">
                      <a:moveTo>
                        <a:pt x="0" y="0"/>
                      </a:moveTo>
                      <a:lnTo>
                        <a:pt x="223" y="3"/>
                      </a:lnTo>
                      <a:lnTo>
                        <a:pt x="223" y="72"/>
                      </a:lnTo>
                      <a:lnTo>
                        <a:pt x="0" y="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5" name="Rectangle 6622"/>
                <p:cNvSpPr>
                  <a:spLocks noChangeArrowheads="1"/>
                </p:cNvSpPr>
                <p:nvPr/>
              </p:nvSpPr>
              <p:spPr bwMode="auto">
                <a:xfrm>
                  <a:off x="1542" y="1483"/>
                  <a:ext cx="1439" cy="87"/>
                </a:xfrm>
                <a:prstGeom prst="rect">
                  <a:avLst/>
                </a:prstGeom>
                <a:solidFill>
                  <a:srgbClr val="96A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6" name="Rectangle 6621"/>
                <p:cNvSpPr>
                  <a:spLocks noChangeArrowheads="1"/>
                </p:cNvSpPr>
                <p:nvPr/>
              </p:nvSpPr>
              <p:spPr bwMode="auto">
                <a:xfrm>
                  <a:off x="1542" y="1483"/>
                  <a:ext cx="1439" cy="87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7" name="Freeform 6620"/>
                <p:cNvSpPr>
                  <a:spLocks/>
                </p:cNvSpPr>
                <p:nvPr/>
              </p:nvSpPr>
              <p:spPr bwMode="auto">
                <a:xfrm>
                  <a:off x="1440" y="1673"/>
                  <a:ext cx="2" cy="24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236"/>
                    </a:cxn>
                    <a:cxn ang="0">
                      <a:pos x="0" y="242"/>
                    </a:cxn>
                    <a:cxn ang="0">
                      <a:pos x="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42">
                      <a:moveTo>
                        <a:pt x="2" y="0"/>
                      </a:moveTo>
                      <a:lnTo>
                        <a:pt x="2" y="236"/>
                      </a:lnTo>
                      <a:lnTo>
                        <a:pt x="0" y="24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E82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8" name="Freeform 6619"/>
                <p:cNvSpPr>
                  <a:spLocks/>
                </p:cNvSpPr>
                <p:nvPr/>
              </p:nvSpPr>
              <p:spPr bwMode="auto">
                <a:xfrm>
                  <a:off x="1437" y="1673"/>
                  <a:ext cx="5" cy="24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236"/>
                    </a:cxn>
                    <a:cxn ang="0">
                      <a:pos x="3" y="242"/>
                    </a:cxn>
                    <a:cxn ang="0">
                      <a:pos x="0" y="245"/>
                    </a:cxn>
                    <a:cxn ang="0">
                      <a:pos x="0" y="248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48">
                      <a:moveTo>
                        <a:pt x="5" y="0"/>
                      </a:moveTo>
                      <a:lnTo>
                        <a:pt x="5" y="236"/>
                      </a:lnTo>
                      <a:lnTo>
                        <a:pt x="3" y="242"/>
                      </a:lnTo>
                      <a:lnTo>
                        <a:pt x="0" y="245"/>
                      </a:lnTo>
                      <a:lnTo>
                        <a:pt x="0" y="248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E82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9" name="Freeform 6618"/>
                <p:cNvSpPr>
                  <a:spLocks/>
                </p:cNvSpPr>
                <p:nvPr/>
              </p:nvSpPr>
              <p:spPr bwMode="auto">
                <a:xfrm>
                  <a:off x="1434" y="1673"/>
                  <a:ext cx="6" cy="25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242"/>
                    </a:cxn>
                    <a:cxn ang="0">
                      <a:pos x="6" y="242"/>
                    </a:cxn>
                    <a:cxn ang="0">
                      <a:pos x="3" y="245"/>
                    </a:cxn>
                    <a:cxn ang="0">
                      <a:pos x="0" y="250"/>
                    </a:cxn>
                    <a:cxn ang="0">
                      <a:pos x="0" y="253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253">
                      <a:moveTo>
                        <a:pt x="6" y="0"/>
                      </a:moveTo>
                      <a:lnTo>
                        <a:pt x="6" y="242"/>
                      </a:lnTo>
                      <a:lnTo>
                        <a:pt x="3" y="245"/>
                      </a:lnTo>
                      <a:lnTo>
                        <a:pt x="0" y="250"/>
                      </a:lnTo>
                      <a:lnTo>
                        <a:pt x="0" y="253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B88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0" name="Freeform 6617"/>
                <p:cNvSpPr>
                  <a:spLocks/>
                </p:cNvSpPr>
                <p:nvPr/>
              </p:nvSpPr>
              <p:spPr bwMode="auto">
                <a:xfrm>
                  <a:off x="1432" y="1673"/>
                  <a:ext cx="5" cy="25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248"/>
                    </a:cxn>
                    <a:cxn ang="0">
                      <a:pos x="2" y="250"/>
                    </a:cxn>
                    <a:cxn ang="0">
                      <a:pos x="0" y="253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53">
                      <a:moveTo>
                        <a:pt x="5" y="0"/>
                      </a:moveTo>
                      <a:lnTo>
                        <a:pt x="5" y="248"/>
                      </a:lnTo>
                      <a:lnTo>
                        <a:pt x="2" y="250"/>
                      </a:lnTo>
                      <a:lnTo>
                        <a:pt x="0" y="25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8F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1" name="Freeform 6615"/>
              <p:cNvSpPr>
                <a:spLocks/>
              </p:cNvSpPr>
              <p:nvPr/>
            </p:nvSpPr>
            <p:spPr bwMode="auto">
              <a:xfrm>
                <a:off x="2622" y="3784"/>
                <a:ext cx="12" cy="54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53"/>
                  </a:cxn>
                  <a:cxn ang="0">
                    <a:pos x="0" y="253"/>
                  </a:cxn>
                  <a:cxn ang="0">
                    <a:pos x="0" y="256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56">
                    <a:moveTo>
                      <a:pt x="5" y="0"/>
                    </a:moveTo>
                    <a:lnTo>
                      <a:pt x="5" y="253"/>
                    </a:lnTo>
                    <a:lnTo>
                      <a:pt x="0" y="253"/>
                    </a:lnTo>
                    <a:lnTo>
                      <a:pt x="0" y="25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F98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6614"/>
              <p:cNvSpPr>
                <a:spLocks/>
              </p:cNvSpPr>
              <p:nvPr/>
            </p:nvSpPr>
            <p:spPr bwMode="auto">
              <a:xfrm>
                <a:off x="2616" y="3784"/>
                <a:ext cx="13" cy="5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53"/>
                  </a:cxn>
                  <a:cxn ang="0">
                    <a:pos x="3" y="253"/>
                  </a:cxn>
                  <a:cxn ang="0">
                    <a:pos x="0" y="259"/>
                  </a:cxn>
                  <a:cxn ang="0">
                    <a:pos x="0" y="259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59">
                    <a:moveTo>
                      <a:pt x="6" y="0"/>
                    </a:moveTo>
                    <a:lnTo>
                      <a:pt x="6" y="253"/>
                    </a:lnTo>
                    <a:lnTo>
                      <a:pt x="3" y="253"/>
                    </a:lnTo>
                    <a:lnTo>
                      <a:pt x="0" y="259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9A0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6613"/>
              <p:cNvSpPr>
                <a:spLocks/>
              </p:cNvSpPr>
              <p:nvPr/>
            </p:nvSpPr>
            <p:spPr bwMode="auto">
              <a:xfrm>
                <a:off x="2611" y="3784"/>
                <a:ext cx="10" cy="5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56"/>
                  </a:cxn>
                  <a:cxn ang="0">
                    <a:pos x="2" y="259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4">
                    <a:moveTo>
                      <a:pt x="5" y="0"/>
                    </a:moveTo>
                    <a:lnTo>
                      <a:pt x="5" y="256"/>
                    </a:lnTo>
                    <a:lnTo>
                      <a:pt x="2" y="259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3A7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6612"/>
              <p:cNvSpPr>
                <a:spLocks/>
              </p:cNvSpPr>
              <p:nvPr/>
            </p:nvSpPr>
            <p:spPr bwMode="auto">
              <a:xfrm>
                <a:off x="2603" y="3784"/>
                <a:ext cx="13" cy="5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59"/>
                  </a:cxn>
                  <a:cxn ang="0">
                    <a:pos x="3" y="262"/>
                  </a:cxn>
                  <a:cxn ang="0">
                    <a:pos x="0" y="264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4">
                    <a:moveTo>
                      <a:pt x="5" y="0"/>
                    </a:moveTo>
                    <a:lnTo>
                      <a:pt x="5" y="259"/>
                    </a:lnTo>
                    <a:lnTo>
                      <a:pt x="3" y="262"/>
                    </a:lnTo>
                    <a:lnTo>
                      <a:pt x="0" y="26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AD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6611"/>
              <p:cNvSpPr>
                <a:spLocks/>
              </p:cNvSpPr>
              <p:nvPr/>
            </p:nvSpPr>
            <p:spPr bwMode="auto">
              <a:xfrm>
                <a:off x="2596" y="3784"/>
                <a:ext cx="15" cy="56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64"/>
                  </a:cxn>
                  <a:cxn ang="0">
                    <a:pos x="0" y="264"/>
                  </a:cxn>
                  <a:cxn ang="0">
                    <a:pos x="0" y="264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4">
                    <a:moveTo>
                      <a:pt x="6" y="0"/>
                    </a:moveTo>
                    <a:lnTo>
                      <a:pt x="6" y="264"/>
                    </a:lnTo>
                    <a:lnTo>
                      <a:pt x="0" y="26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B6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6610"/>
              <p:cNvSpPr>
                <a:spLocks/>
              </p:cNvSpPr>
              <p:nvPr/>
            </p:nvSpPr>
            <p:spPr bwMode="auto">
              <a:xfrm>
                <a:off x="2586" y="3784"/>
                <a:ext cx="17" cy="56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64"/>
                  </a:cxn>
                  <a:cxn ang="0">
                    <a:pos x="5" y="264"/>
                  </a:cxn>
                  <a:cxn ang="0">
                    <a:pos x="0" y="267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267">
                    <a:moveTo>
                      <a:pt x="8" y="0"/>
                    </a:moveTo>
                    <a:lnTo>
                      <a:pt x="8" y="264"/>
                    </a:lnTo>
                    <a:lnTo>
                      <a:pt x="5" y="264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DC1B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6609"/>
              <p:cNvSpPr>
                <a:spLocks/>
              </p:cNvSpPr>
              <p:nvPr/>
            </p:nvSpPr>
            <p:spPr bwMode="auto">
              <a:xfrm>
                <a:off x="2578" y="3784"/>
                <a:ext cx="17" cy="56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64"/>
                  </a:cxn>
                  <a:cxn ang="0">
                    <a:pos x="3" y="267"/>
                  </a:cxn>
                  <a:cxn ang="0">
                    <a:pos x="0" y="267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267">
                    <a:moveTo>
                      <a:pt x="8" y="0"/>
                    </a:moveTo>
                    <a:lnTo>
                      <a:pt x="8" y="264"/>
                    </a:lnTo>
                    <a:lnTo>
                      <a:pt x="3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C6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6608"/>
              <p:cNvSpPr>
                <a:spLocks/>
              </p:cNvSpPr>
              <p:nvPr/>
            </p:nvSpPr>
            <p:spPr bwMode="auto">
              <a:xfrm>
                <a:off x="2576" y="3784"/>
                <a:ext cx="10" cy="5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67"/>
                  </a:cxn>
                  <a:cxn ang="0">
                    <a:pos x="5" y="267"/>
                  </a:cxn>
                  <a:cxn ang="0">
                    <a:pos x="0" y="26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7">
                    <a:moveTo>
                      <a:pt x="5" y="0"/>
                    </a:moveTo>
                    <a:lnTo>
                      <a:pt x="5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CC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6607"/>
              <p:cNvSpPr>
                <a:spLocks/>
              </p:cNvSpPr>
              <p:nvPr/>
            </p:nvSpPr>
            <p:spPr bwMode="auto">
              <a:xfrm>
                <a:off x="2561" y="3784"/>
                <a:ext cx="15" cy="56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67"/>
                  </a:cxn>
                  <a:cxn ang="0">
                    <a:pos x="6" y="267"/>
                  </a:cxn>
                  <a:cxn ang="0">
                    <a:pos x="0" y="267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7">
                    <a:moveTo>
                      <a:pt x="6" y="0"/>
                    </a:moveTo>
                    <a:lnTo>
                      <a:pt x="6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DA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6606"/>
              <p:cNvSpPr>
                <a:spLocks/>
              </p:cNvSpPr>
              <p:nvPr/>
            </p:nvSpPr>
            <p:spPr bwMode="auto">
              <a:xfrm>
                <a:off x="2555" y="3784"/>
                <a:ext cx="13" cy="56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67"/>
                  </a:cxn>
                  <a:cxn ang="0">
                    <a:pos x="3" y="267"/>
                  </a:cxn>
                  <a:cxn ang="0">
                    <a:pos x="0" y="267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7">
                    <a:moveTo>
                      <a:pt x="6" y="0"/>
                    </a:moveTo>
                    <a:lnTo>
                      <a:pt x="6" y="267"/>
                    </a:lnTo>
                    <a:lnTo>
                      <a:pt x="3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E0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Rectangle 6605"/>
              <p:cNvSpPr>
                <a:spLocks noChangeArrowheads="1"/>
              </p:cNvSpPr>
              <p:nvPr/>
            </p:nvSpPr>
            <p:spPr bwMode="auto">
              <a:xfrm>
                <a:off x="2543" y="3784"/>
                <a:ext cx="12" cy="568"/>
              </a:xfrm>
              <a:prstGeom prst="rect">
                <a:avLst/>
              </a:prstGeom>
              <a:solidFill>
                <a:srgbClr val="F0F1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Rectangle 6604"/>
              <p:cNvSpPr>
                <a:spLocks noChangeArrowheads="1"/>
              </p:cNvSpPr>
              <p:nvPr/>
            </p:nvSpPr>
            <p:spPr bwMode="auto">
              <a:xfrm>
                <a:off x="2535" y="3784"/>
                <a:ext cx="16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Rectangle 6603"/>
              <p:cNvSpPr>
                <a:spLocks noChangeArrowheads="1"/>
              </p:cNvSpPr>
              <p:nvPr/>
            </p:nvSpPr>
            <p:spPr bwMode="auto">
              <a:xfrm>
                <a:off x="2533" y="3784"/>
                <a:ext cx="10" cy="568"/>
              </a:xfrm>
              <a:prstGeom prst="rect">
                <a:avLst/>
              </a:prstGeom>
              <a:solidFill>
                <a:srgbClr val="F5F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Rectangle 6602"/>
              <p:cNvSpPr>
                <a:spLocks noChangeArrowheads="1"/>
              </p:cNvSpPr>
              <p:nvPr/>
            </p:nvSpPr>
            <p:spPr bwMode="auto">
              <a:xfrm>
                <a:off x="2526" y="3784"/>
                <a:ext cx="9" cy="568"/>
              </a:xfrm>
              <a:prstGeom prst="rect">
                <a:avLst/>
              </a:prstGeom>
              <a:solidFill>
                <a:srgbClr val="EA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6601"/>
              <p:cNvSpPr>
                <a:spLocks/>
              </p:cNvSpPr>
              <p:nvPr/>
            </p:nvSpPr>
            <p:spPr bwMode="auto">
              <a:xfrm>
                <a:off x="2518" y="3784"/>
                <a:ext cx="15" cy="56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67"/>
                  </a:cxn>
                  <a:cxn ang="0">
                    <a:pos x="3" y="267"/>
                  </a:cxn>
                  <a:cxn ang="0">
                    <a:pos x="0" y="267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7">
                    <a:moveTo>
                      <a:pt x="6" y="0"/>
                    </a:moveTo>
                    <a:lnTo>
                      <a:pt x="6" y="267"/>
                    </a:lnTo>
                    <a:lnTo>
                      <a:pt x="3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4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6600"/>
              <p:cNvSpPr>
                <a:spLocks/>
              </p:cNvSpPr>
              <p:nvPr/>
            </p:nvSpPr>
            <p:spPr bwMode="auto">
              <a:xfrm>
                <a:off x="2515" y="3784"/>
                <a:ext cx="10" cy="5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67"/>
                  </a:cxn>
                  <a:cxn ang="0">
                    <a:pos x="5" y="267"/>
                  </a:cxn>
                  <a:cxn ang="0">
                    <a:pos x="0" y="264"/>
                  </a:cxn>
                  <a:cxn ang="0">
                    <a:pos x="0" y="264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7">
                    <a:moveTo>
                      <a:pt x="5" y="0"/>
                    </a:moveTo>
                    <a:lnTo>
                      <a:pt x="5" y="267"/>
                    </a:lnTo>
                    <a:lnTo>
                      <a:pt x="0" y="26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5DC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6599"/>
              <p:cNvSpPr>
                <a:spLocks/>
              </p:cNvSpPr>
              <p:nvPr/>
            </p:nvSpPr>
            <p:spPr bwMode="auto">
              <a:xfrm>
                <a:off x="2507" y="3784"/>
                <a:ext cx="11" cy="5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67"/>
                  </a:cxn>
                  <a:cxn ang="0">
                    <a:pos x="3" y="264"/>
                  </a:cxn>
                  <a:cxn ang="0">
                    <a:pos x="0" y="264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7">
                    <a:moveTo>
                      <a:pt x="5" y="0"/>
                    </a:moveTo>
                    <a:lnTo>
                      <a:pt x="5" y="267"/>
                    </a:lnTo>
                    <a:lnTo>
                      <a:pt x="3" y="264"/>
                    </a:lnTo>
                    <a:lnTo>
                      <a:pt x="0" y="26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7D7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6598"/>
              <p:cNvSpPr>
                <a:spLocks/>
              </p:cNvSpPr>
              <p:nvPr/>
            </p:nvSpPr>
            <p:spPr bwMode="auto">
              <a:xfrm>
                <a:off x="2500" y="3784"/>
                <a:ext cx="14" cy="56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64"/>
                  </a:cxn>
                  <a:cxn ang="0">
                    <a:pos x="3" y="264"/>
                  </a:cxn>
                  <a:cxn ang="0">
                    <a:pos x="0" y="262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4">
                    <a:moveTo>
                      <a:pt x="6" y="0"/>
                    </a:moveTo>
                    <a:lnTo>
                      <a:pt x="6" y="264"/>
                    </a:lnTo>
                    <a:lnTo>
                      <a:pt x="3" y="264"/>
                    </a:lnTo>
                    <a:lnTo>
                      <a:pt x="0" y="262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AD0D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6597"/>
              <p:cNvSpPr>
                <a:spLocks/>
              </p:cNvSpPr>
              <p:nvPr/>
            </p:nvSpPr>
            <p:spPr bwMode="auto">
              <a:xfrm>
                <a:off x="2495" y="3784"/>
                <a:ext cx="12" cy="5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64"/>
                  </a:cxn>
                  <a:cxn ang="0">
                    <a:pos x="5" y="264"/>
                  </a:cxn>
                  <a:cxn ang="0">
                    <a:pos x="0" y="259"/>
                  </a:cxn>
                  <a:cxn ang="0">
                    <a:pos x="0" y="259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4">
                    <a:moveTo>
                      <a:pt x="5" y="0"/>
                    </a:moveTo>
                    <a:lnTo>
                      <a:pt x="5" y="264"/>
                    </a:lnTo>
                    <a:lnTo>
                      <a:pt x="0" y="259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C8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6596"/>
              <p:cNvSpPr>
                <a:spLocks/>
              </p:cNvSpPr>
              <p:nvPr/>
            </p:nvSpPr>
            <p:spPr bwMode="auto">
              <a:xfrm>
                <a:off x="2490" y="3784"/>
                <a:ext cx="9" cy="5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62"/>
                  </a:cxn>
                  <a:cxn ang="0">
                    <a:pos x="3" y="259"/>
                  </a:cxn>
                  <a:cxn ang="0">
                    <a:pos x="0" y="259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2">
                    <a:moveTo>
                      <a:pt x="5" y="0"/>
                    </a:moveTo>
                    <a:lnTo>
                      <a:pt x="5" y="262"/>
                    </a:lnTo>
                    <a:lnTo>
                      <a:pt x="3" y="259"/>
                    </a:lnTo>
                    <a:lnTo>
                      <a:pt x="0" y="259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DC1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6595"/>
              <p:cNvSpPr>
                <a:spLocks/>
              </p:cNvSpPr>
              <p:nvPr/>
            </p:nvSpPr>
            <p:spPr bwMode="auto">
              <a:xfrm>
                <a:off x="2482" y="3784"/>
                <a:ext cx="13" cy="5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59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59">
                    <a:moveTo>
                      <a:pt x="6" y="0"/>
                    </a:moveTo>
                    <a:lnTo>
                      <a:pt x="6" y="259"/>
                    </a:lnTo>
                    <a:lnTo>
                      <a:pt x="0" y="25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BAB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6594"/>
              <p:cNvSpPr>
                <a:spLocks/>
              </p:cNvSpPr>
              <p:nvPr/>
            </p:nvSpPr>
            <p:spPr bwMode="auto">
              <a:xfrm>
                <a:off x="2478" y="3784"/>
                <a:ext cx="12" cy="5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59"/>
                  </a:cxn>
                  <a:cxn ang="0">
                    <a:pos x="2" y="256"/>
                  </a:cxn>
                  <a:cxn ang="0">
                    <a:pos x="0" y="25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59">
                    <a:moveTo>
                      <a:pt x="5" y="0"/>
                    </a:moveTo>
                    <a:lnTo>
                      <a:pt x="5" y="259"/>
                    </a:lnTo>
                    <a:lnTo>
                      <a:pt x="2" y="256"/>
                    </a:lnTo>
                    <a:lnTo>
                      <a:pt x="0" y="25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5B0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6593"/>
              <p:cNvSpPr>
                <a:spLocks/>
              </p:cNvSpPr>
              <p:nvPr/>
            </p:nvSpPr>
            <p:spPr bwMode="auto">
              <a:xfrm>
                <a:off x="2472" y="3784"/>
                <a:ext cx="10" cy="54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56"/>
                  </a:cxn>
                  <a:cxn ang="0">
                    <a:pos x="3" y="250"/>
                  </a:cxn>
                  <a:cxn ang="0">
                    <a:pos x="0" y="245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56">
                    <a:moveTo>
                      <a:pt x="5" y="0"/>
                    </a:moveTo>
                    <a:lnTo>
                      <a:pt x="5" y="256"/>
                    </a:lnTo>
                    <a:lnTo>
                      <a:pt x="3" y="250"/>
                    </a:lnTo>
                    <a:lnTo>
                      <a:pt x="0" y="24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8A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6592"/>
              <p:cNvSpPr>
                <a:spLocks/>
              </p:cNvSpPr>
              <p:nvPr/>
            </p:nvSpPr>
            <p:spPr bwMode="auto">
              <a:xfrm>
                <a:off x="2465" y="3784"/>
                <a:ext cx="12" cy="5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50"/>
                  </a:cxn>
                  <a:cxn ang="0">
                    <a:pos x="6" y="250"/>
                  </a:cxn>
                  <a:cxn ang="0">
                    <a:pos x="3" y="24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50">
                    <a:moveTo>
                      <a:pt x="6" y="0"/>
                    </a:moveTo>
                    <a:lnTo>
                      <a:pt x="6" y="250"/>
                    </a:lnTo>
                    <a:lnTo>
                      <a:pt x="3" y="245"/>
                    </a:lnTo>
                    <a:lnTo>
                      <a:pt x="0" y="242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CA3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6591"/>
              <p:cNvSpPr>
                <a:spLocks/>
              </p:cNvSpPr>
              <p:nvPr/>
            </p:nvSpPr>
            <p:spPr bwMode="auto">
              <a:xfrm>
                <a:off x="2459" y="3784"/>
                <a:ext cx="13" cy="5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45"/>
                  </a:cxn>
                  <a:cxn ang="0">
                    <a:pos x="5" y="245"/>
                  </a:cxn>
                  <a:cxn ang="0">
                    <a:pos x="2" y="242"/>
                  </a:cxn>
                  <a:cxn ang="0">
                    <a:pos x="0" y="236"/>
                  </a:cxn>
                  <a:cxn ang="0">
                    <a:pos x="0" y="236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45">
                    <a:moveTo>
                      <a:pt x="5" y="0"/>
                    </a:moveTo>
                    <a:lnTo>
                      <a:pt x="5" y="245"/>
                    </a:lnTo>
                    <a:lnTo>
                      <a:pt x="2" y="242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39B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6590"/>
              <p:cNvSpPr>
                <a:spLocks/>
              </p:cNvSpPr>
              <p:nvPr/>
            </p:nvSpPr>
            <p:spPr bwMode="auto">
              <a:xfrm>
                <a:off x="2455" y="3784"/>
                <a:ext cx="9" cy="5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42"/>
                  </a:cxn>
                  <a:cxn ang="0">
                    <a:pos x="3" y="236"/>
                  </a:cxn>
                  <a:cxn ang="0">
                    <a:pos x="3" y="231"/>
                  </a:cxn>
                  <a:cxn ang="0">
                    <a:pos x="0" y="225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42">
                    <a:moveTo>
                      <a:pt x="5" y="0"/>
                    </a:moveTo>
                    <a:lnTo>
                      <a:pt x="5" y="242"/>
                    </a:lnTo>
                    <a:lnTo>
                      <a:pt x="3" y="236"/>
                    </a:lnTo>
                    <a:lnTo>
                      <a:pt x="3" y="231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994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6589"/>
              <p:cNvSpPr>
                <a:spLocks/>
              </p:cNvSpPr>
              <p:nvPr/>
            </p:nvSpPr>
            <p:spPr bwMode="auto">
              <a:xfrm>
                <a:off x="2455" y="3784"/>
                <a:ext cx="4" cy="50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36"/>
                  </a:cxn>
                  <a:cxn ang="0">
                    <a:pos x="3" y="231"/>
                  </a:cxn>
                  <a:cxn ang="0">
                    <a:pos x="0" y="22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236">
                    <a:moveTo>
                      <a:pt x="3" y="0"/>
                    </a:moveTo>
                    <a:lnTo>
                      <a:pt x="3" y="236"/>
                    </a:lnTo>
                    <a:lnTo>
                      <a:pt x="3" y="231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D82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6588"/>
              <p:cNvSpPr>
                <a:spLocks/>
              </p:cNvSpPr>
              <p:nvPr/>
            </p:nvSpPr>
            <p:spPr bwMode="auto">
              <a:xfrm>
                <a:off x="2455" y="3784"/>
                <a:ext cx="196" cy="5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3" y="236"/>
                  </a:cxn>
                  <a:cxn ang="0">
                    <a:pos x="5" y="242"/>
                  </a:cxn>
                  <a:cxn ang="0">
                    <a:pos x="8" y="245"/>
                  </a:cxn>
                  <a:cxn ang="0">
                    <a:pos x="11" y="250"/>
                  </a:cxn>
                  <a:cxn ang="0">
                    <a:pos x="13" y="256"/>
                  </a:cxn>
                  <a:cxn ang="0">
                    <a:pos x="19" y="259"/>
                  </a:cxn>
                  <a:cxn ang="0">
                    <a:pos x="24" y="264"/>
                  </a:cxn>
                  <a:cxn ang="0">
                    <a:pos x="27" y="264"/>
                  </a:cxn>
                  <a:cxn ang="0">
                    <a:pos x="32" y="267"/>
                  </a:cxn>
                  <a:cxn ang="0">
                    <a:pos x="37" y="267"/>
                  </a:cxn>
                  <a:cxn ang="0">
                    <a:pos x="43" y="267"/>
                  </a:cxn>
                  <a:cxn ang="0">
                    <a:pos x="48" y="267"/>
                  </a:cxn>
                  <a:cxn ang="0">
                    <a:pos x="54" y="267"/>
                  </a:cxn>
                  <a:cxn ang="0">
                    <a:pos x="59" y="267"/>
                  </a:cxn>
                  <a:cxn ang="0">
                    <a:pos x="64" y="264"/>
                  </a:cxn>
                  <a:cxn ang="0">
                    <a:pos x="70" y="262"/>
                  </a:cxn>
                  <a:cxn ang="0">
                    <a:pos x="72" y="259"/>
                  </a:cxn>
                  <a:cxn ang="0">
                    <a:pos x="75" y="253"/>
                  </a:cxn>
                  <a:cxn ang="0">
                    <a:pos x="80" y="250"/>
                  </a:cxn>
                  <a:cxn ang="0">
                    <a:pos x="83" y="245"/>
                  </a:cxn>
                  <a:cxn ang="0">
                    <a:pos x="86" y="242"/>
                  </a:cxn>
                  <a:cxn ang="0">
                    <a:pos x="88" y="236"/>
                  </a:cxn>
                  <a:cxn ang="0">
                    <a:pos x="88" y="231"/>
                  </a:cxn>
                  <a:cxn ang="0">
                    <a:pos x="88" y="223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88" h="267">
                    <a:moveTo>
                      <a:pt x="0" y="0"/>
                    </a:moveTo>
                    <a:lnTo>
                      <a:pt x="0" y="225"/>
                    </a:lnTo>
                    <a:lnTo>
                      <a:pt x="3" y="231"/>
                    </a:lnTo>
                    <a:lnTo>
                      <a:pt x="3" y="236"/>
                    </a:lnTo>
                    <a:lnTo>
                      <a:pt x="5" y="242"/>
                    </a:lnTo>
                    <a:lnTo>
                      <a:pt x="8" y="245"/>
                    </a:lnTo>
                    <a:lnTo>
                      <a:pt x="11" y="250"/>
                    </a:lnTo>
                    <a:lnTo>
                      <a:pt x="13" y="256"/>
                    </a:lnTo>
                    <a:lnTo>
                      <a:pt x="19" y="259"/>
                    </a:lnTo>
                    <a:lnTo>
                      <a:pt x="24" y="264"/>
                    </a:lnTo>
                    <a:lnTo>
                      <a:pt x="27" y="264"/>
                    </a:lnTo>
                    <a:lnTo>
                      <a:pt x="32" y="267"/>
                    </a:lnTo>
                    <a:lnTo>
                      <a:pt x="37" y="267"/>
                    </a:lnTo>
                    <a:lnTo>
                      <a:pt x="43" y="267"/>
                    </a:lnTo>
                    <a:lnTo>
                      <a:pt x="48" y="267"/>
                    </a:lnTo>
                    <a:lnTo>
                      <a:pt x="54" y="267"/>
                    </a:lnTo>
                    <a:lnTo>
                      <a:pt x="59" y="267"/>
                    </a:lnTo>
                    <a:lnTo>
                      <a:pt x="64" y="264"/>
                    </a:lnTo>
                    <a:lnTo>
                      <a:pt x="70" y="262"/>
                    </a:lnTo>
                    <a:lnTo>
                      <a:pt x="72" y="259"/>
                    </a:lnTo>
                    <a:lnTo>
                      <a:pt x="75" y="253"/>
                    </a:lnTo>
                    <a:lnTo>
                      <a:pt x="80" y="250"/>
                    </a:lnTo>
                    <a:lnTo>
                      <a:pt x="83" y="245"/>
                    </a:lnTo>
                    <a:lnTo>
                      <a:pt x="86" y="242"/>
                    </a:lnTo>
                    <a:lnTo>
                      <a:pt x="88" y="236"/>
                    </a:lnTo>
                    <a:lnTo>
                      <a:pt x="88" y="231"/>
                    </a:lnTo>
                    <a:lnTo>
                      <a:pt x="88" y="223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8F83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6587"/>
              <p:cNvSpPr>
                <a:spLocks/>
              </p:cNvSpPr>
              <p:nvPr/>
            </p:nvSpPr>
            <p:spPr bwMode="auto">
              <a:xfrm>
                <a:off x="2455" y="3784"/>
                <a:ext cx="196" cy="5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3" y="236"/>
                  </a:cxn>
                  <a:cxn ang="0">
                    <a:pos x="5" y="242"/>
                  </a:cxn>
                  <a:cxn ang="0">
                    <a:pos x="8" y="245"/>
                  </a:cxn>
                  <a:cxn ang="0">
                    <a:pos x="11" y="250"/>
                  </a:cxn>
                  <a:cxn ang="0">
                    <a:pos x="13" y="256"/>
                  </a:cxn>
                  <a:cxn ang="0">
                    <a:pos x="19" y="259"/>
                  </a:cxn>
                  <a:cxn ang="0">
                    <a:pos x="24" y="264"/>
                  </a:cxn>
                  <a:cxn ang="0">
                    <a:pos x="27" y="264"/>
                  </a:cxn>
                  <a:cxn ang="0">
                    <a:pos x="32" y="267"/>
                  </a:cxn>
                  <a:cxn ang="0">
                    <a:pos x="37" y="267"/>
                  </a:cxn>
                  <a:cxn ang="0">
                    <a:pos x="43" y="267"/>
                  </a:cxn>
                  <a:cxn ang="0">
                    <a:pos x="48" y="267"/>
                  </a:cxn>
                  <a:cxn ang="0">
                    <a:pos x="54" y="267"/>
                  </a:cxn>
                  <a:cxn ang="0">
                    <a:pos x="59" y="267"/>
                  </a:cxn>
                  <a:cxn ang="0">
                    <a:pos x="64" y="264"/>
                  </a:cxn>
                  <a:cxn ang="0">
                    <a:pos x="70" y="262"/>
                  </a:cxn>
                  <a:cxn ang="0">
                    <a:pos x="72" y="259"/>
                  </a:cxn>
                  <a:cxn ang="0">
                    <a:pos x="75" y="253"/>
                  </a:cxn>
                  <a:cxn ang="0">
                    <a:pos x="80" y="250"/>
                  </a:cxn>
                  <a:cxn ang="0">
                    <a:pos x="83" y="245"/>
                  </a:cxn>
                  <a:cxn ang="0">
                    <a:pos x="86" y="242"/>
                  </a:cxn>
                  <a:cxn ang="0">
                    <a:pos x="88" y="236"/>
                  </a:cxn>
                  <a:cxn ang="0">
                    <a:pos x="88" y="231"/>
                  </a:cxn>
                  <a:cxn ang="0">
                    <a:pos x="88" y="223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88" h="267">
                    <a:moveTo>
                      <a:pt x="0" y="0"/>
                    </a:moveTo>
                    <a:lnTo>
                      <a:pt x="0" y="225"/>
                    </a:lnTo>
                    <a:lnTo>
                      <a:pt x="3" y="231"/>
                    </a:lnTo>
                    <a:lnTo>
                      <a:pt x="3" y="236"/>
                    </a:lnTo>
                    <a:lnTo>
                      <a:pt x="5" y="242"/>
                    </a:lnTo>
                    <a:lnTo>
                      <a:pt x="8" y="245"/>
                    </a:lnTo>
                    <a:lnTo>
                      <a:pt x="11" y="250"/>
                    </a:lnTo>
                    <a:lnTo>
                      <a:pt x="13" y="256"/>
                    </a:lnTo>
                    <a:lnTo>
                      <a:pt x="19" y="259"/>
                    </a:lnTo>
                    <a:lnTo>
                      <a:pt x="24" y="264"/>
                    </a:lnTo>
                    <a:lnTo>
                      <a:pt x="27" y="264"/>
                    </a:lnTo>
                    <a:lnTo>
                      <a:pt x="32" y="267"/>
                    </a:lnTo>
                    <a:lnTo>
                      <a:pt x="37" y="267"/>
                    </a:lnTo>
                    <a:lnTo>
                      <a:pt x="43" y="267"/>
                    </a:lnTo>
                    <a:lnTo>
                      <a:pt x="48" y="267"/>
                    </a:lnTo>
                    <a:lnTo>
                      <a:pt x="54" y="267"/>
                    </a:lnTo>
                    <a:lnTo>
                      <a:pt x="59" y="267"/>
                    </a:lnTo>
                    <a:lnTo>
                      <a:pt x="64" y="264"/>
                    </a:lnTo>
                    <a:lnTo>
                      <a:pt x="70" y="262"/>
                    </a:lnTo>
                    <a:lnTo>
                      <a:pt x="72" y="259"/>
                    </a:lnTo>
                    <a:lnTo>
                      <a:pt x="75" y="253"/>
                    </a:lnTo>
                    <a:lnTo>
                      <a:pt x="80" y="250"/>
                    </a:lnTo>
                    <a:lnTo>
                      <a:pt x="83" y="245"/>
                    </a:lnTo>
                    <a:lnTo>
                      <a:pt x="86" y="242"/>
                    </a:lnTo>
                    <a:lnTo>
                      <a:pt x="88" y="236"/>
                    </a:lnTo>
                    <a:lnTo>
                      <a:pt x="88" y="231"/>
                    </a:lnTo>
                    <a:lnTo>
                      <a:pt x="88" y="223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E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6586"/>
              <p:cNvSpPr>
                <a:spLocks/>
              </p:cNvSpPr>
              <p:nvPr/>
            </p:nvSpPr>
            <p:spPr bwMode="auto">
              <a:xfrm>
                <a:off x="2455" y="3784"/>
                <a:ext cx="196" cy="5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3" y="236"/>
                  </a:cxn>
                  <a:cxn ang="0">
                    <a:pos x="5" y="242"/>
                  </a:cxn>
                  <a:cxn ang="0">
                    <a:pos x="8" y="245"/>
                  </a:cxn>
                  <a:cxn ang="0">
                    <a:pos x="11" y="250"/>
                  </a:cxn>
                  <a:cxn ang="0">
                    <a:pos x="13" y="256"/>
                  </a:cxn>
                  <a:cxn ang="0">
                    <a:pos x="19" y="259"/>
                  </a:cxn>
                  <a:cxn ang="0">
                    <a:pos x="24" y="264"/>
                  </a:cxn>
                  <a:cxn ang="0">
                    <a:pos x="27" y="264"/>
                  </a:cxn>
                  <a:cxn ang="0">
                    <a:pos x="32" y="267"/>
                  </a:cxn>
                  <a:cxn ang="0">
                    <a:pos x="37" y="267"/>
                  </a:cxn>
                  <a:cxn ang="0">
                    <a:pos x="43" y="267"/>
                  </a:cxn>
                  <a:cxn ang="0">
                    <a:pos x="48" y="267"/>
                  </a:cxn>
                  <a:cxn ang="0">
                    <a:pos x="54" y="267"/>
                  </a:cxn>
                  <a:cxn ang="0">
                    <a:pos x="59" y="267"/>
                  </a:cxn>
                  <a:cxn ang="0">
                    <a:pos x="64" y="264"/>
                  </a:cxn>
                  <a:cxn ang="0">
                    <a:pos x="70" y="262"/>
                  </a:cxn>
                  <a:cxn ang="0">
                    <a:pos x="72" y="259"/>
                  </a:cxn>
                  <a:cxn ang="0">
                    <a:pos x="75" y="253"/>
                  </a:cxn>
                  <a:cxn ang="0">
                    <a:pos x="80" y="250"/>
                  </a:cxn>
                  <a:cxn ang="0">
                    <a:pos x="83" y="245"/>
                  </a:cxn>
                  <a:cxn ang="0">
                    <a:pos x="86" y="242"/>
                  </a:cxn>
                  <a:cxn ang="0">
                    <a:pos x="88" y="236"/>
                  </a:cxn>
                  <a:cxn ang="0">
                    <a:pos x="88" y="231"/>
                  </a:cxn>
                  <a:cxn ang="0">
                    <a:pos x="88" y="223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88" h="267">
                    <a:moveTo>
                      <a:pt x="0" y="0"/>
                    </a:moveTo>
                    <a:lnTo>
                      <a:pt x="0" y="225"/>
                    </a:lnTo>
                    <a:lnTo>
                      <a:pt x="3" y="231"/>
                    </a:lnTo>
                    <a:lnTo>
                      <a:pt x="3" y="236"/>
                    </a:lnTo>
                    <a:lnTo>
                      <a:pt x="5" y="242"/>
                    </a:lnTo>
                    <a:lnTo>
                      <a:pt x="8" y="245"/>
                    </a:lnTo>
                    <a:lnTo>
                      <a:pt x="11" y="250"/>
                    </a:lnTo>
                    <a:lnTo>
                      <a:pt x="13" y="256"/>
                    </a:lnTo>
                    <a:lnTo>
                      <a:pt x="19" y="259"/>
                    </a:lnTo>
                    <a:lnTo>
                      <a:pt x="24" y="264"/>
                    </a:lnTo>
                    <a:lnTo>
                      <a:pt x="27" y="264"/>
                    </a:lnTo>
                    <a:lnTo>
                      <a:pt x="32" y="267"/>
                    </a:lnTo>
                    <a:lnTo>
                      <a:pt x="37" y="267"/>
                    </a:lnTo>
                    <a:lnTo>
                      <a:pt x="43" y="267"/>
                    </a:lnTo>
                    <a:lnTo>
                      <a:pt x="48" y="267"/>
                    </a:lnTo>
                    <a:lnTo>
                      <a:pt x="54" y="267"/>
                    </a:lnTo>
                    <a:lnTo>
                      <a:pt x="59" y="267"/>
                    </a:lnTo>
                    <a:lnTo>
                      <a:pt x="64" y="264"/>
                    </a:lnTo>
                    <a:lnTo>
                      <a:pt x="70" y="262"/>
                    </a:lnTo>
                    <a:lnTo>
                      <a:pt x="72" y="259"/>
                    </a:lnTo>
                    <a:lnTo>
                      <a:pt x="75" y="253"/>
                    </a:lnTo>
                    <a:lnTo>
                      <a:pt x="80" y="250"/>
                    </a:lnTo>
                    <a:lnTo>
                      <a:pt x="83" y="245"/>
                    </a:lnTo>
                    <a:lnTo>
                      <a:pt x="86" y="242"/>
                    </a:lnTo>
                    <a:lnTo>
                      <a:pt x="88" y="236"/>
                    </a:lnTo>
                    <a:lnTo>
                      <a:pt x="88" y="231"/>
                    </a:lnTo>
                    <a:lnTo>
                      <a:pt x="88" y="223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6585"/>
              <p:cNvSpPr>
                <a:spLocks/>
              </p:cNvSpPr>
              <p:nvPr/>
            </p:nvSpPr>
            <p:spPr bwMode="auto">
              <a:xfrm>
                <a:off x="7779" y="2978"/>
                <a:ext cx="883" cy="4"/>
              </a:xfrm>
              <a:custGeom>
                <a:avLst/>
                <a:gdLst/>
                <a:ahLst/>
                <a:cxnLst>
                  <a:cxn ang="0">
                    <a:pos x="392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92" y="0"/>
                  </a:cxn>
                  <a:cxn ang="0">
                    <a:pos x="392" y="2"/>
                  </a:cxn>
                </a:cxnLst>
                <a:rect l="0" t="0" r="r" b="b"/>
                <a:pathLst>
                  <a:path w="392" h="2">
                    <a:moveTo>
                      <a:pt x="39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92" y="0"/>
                    </a:lnTo>
                    <a:lnTo>
                      <a:pt x="392" y="2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6584"/>
              <p:cNvSpPr>
                <a:spLocks/>
              </p:cNvSpPr>
              <p:nvPr/>
            </p:nvSpPr>
            <p:spPr bwMode="auto">
              <a:xfrm>
                <a:off x="7779" y="2972"/>
                <a:ext cx="883" cy="10"/>
              </a:xfrm>
              <a:custGeom>
                <a:avLst/>
                <a:gdLst/>
                <a:ahLst/>
                <a:cxnLst>
                  <a:cxn ang="0">
                    <a:pos x="392" y="5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392" y="0"/>
                  </a:cxn>
                  <a:cxn ang="0">
                    <a:pos x="392" y="5"/>
                  </a:cxn>
                </a:cxnLst>
                <a:rect l="0" t="0" r="r" b="b"/>
                <a:pathLst>
                  <a:path w="392" h="5">
                    <a:moveTo>
                      <a:pt x="392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92" y="0"/>
                    </a:lnTo>
                    <a:lnTo>
                      <a:pt x="392" y="5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Rectangle 6583"/>
              <p:cNvSpPr>
                <a:spLocks noChangeArrowheads="1"/>
              </p:cNvSpPr>
              <p:nvPr/>
            </p:nvSpPr>
            <p:spPr bwMode="auto">
              <a:xfrm>
                <a:off x="7779" y="2965"/>
                <a:ext cx="883" cy="13"/>
              </a:xfrm>
              <a:prstGeom prst="rect">
                <a:avLst/>
              </a:prstGeom>
              <a:solidFill>
                <a:srgbClr val="5C5A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Rectangle 6582"/>
              <p:cNvSpPr>
                <a:spLocks noChangeArrowheads="1"/>
              </p:cNvSpPr>
              <p:nvPr/>
            </p:nvSpPr>
            <p:spPr bwMode="auto">
              <a:xfrm>
                <a:off x="7779" y="2960"/>
                <a:ext cx="883" cy="12"/>
              </a:xfrm>
              <a:prstGeom prst="rect">
                <a:avLst/>
              </a:prstGeom>
              <a:solidFill>
                <a:srgbClr val="7C7A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Rectangle 6581"/>
              <p:cNvSpPr>
                <a:spLocks noChangeArrowheads="1"/>
              </p:cNvSpPr>
              <p:nvPr/>
            </p:nvSpPr>
            <p:spPr bwMode="auto">
              <a:xfrm>
                <a:off x="7779" y="2955"/>
                <a:ext cx="883" cy="10"/>
              </a:xfrm>
              <a:prstGeom prst="rect">
                <a:avLst/>
              </a:prstGeom>
              <a:solidFill>
                <a:srgbClr val="9E9D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Rectangle 6580"/>
              <p:cNvSpPr>
                <a:spLocks noChangeArrowheads="1"/>
              </p:cNvSpPr>
              <p:nvPr/>
            </p:nvSpPr>
            <p:spPr bwMode="auto">
              <a:xfrm>
                <a:off x="7779" y="2949"/>
                <a:ext cx="883" cy="11"/>
              </a:xfrm>
              <a:prstGeom prst="rect">
                <a:avLst/>
              </a:prstGeom>
              <a:solidFill>
                <a:srgbClr val="C7C6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Rectangle 6579"/>
              <p:cNvSpPr>
                <a:spLocks noChangeArrowheads="1"/>
              </p:cNvSpPr>
              <p:nvPr/>
            </p:nvSpPr>
            <p:spPr bwMode="auto">
              <a:xfrm>
                <a:off x="7779" y="2942"/>
                <a:ext cx="883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Rectangle 6578"/>
              <p:cNvSpPr>
                <a:spLocks noChangeArrowheads="1"/>
              </p:cNvSpPr>
              <p:nvPr/>
            </p:nvSpPr>
            <p:spPr bwMode="auto">
              <a:xfrm>
                <a:off x="7779" y="2936"/>
                <a:ext cx="883" cy="13"/>
              </a:xfrm>
              <a:prstGeom prst="rect">
                <a:avLst/>
              </a:prstGeom>
              <a:solidFill>
                <a:srgbClr val="CC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Rectangle 6577"/>
              <p:cNvSpPr>
                <a:spLocks noChangeArrowheads="1"/>
              </p:cNvSpPr>
              <p:nvPr/>
            </p:nvSpPr>
            <p:spPr bwMode="auto">
              <a:xfrm>
                <a:off x="7779" y="2929"/>
                <a:ext cx="883" cy="13"/>
              </a:xfrm>
              <a:prstGeom prst="rect">
                <a:avLst/>
              </a:prstGeom>
              <a:solidFill>
                <a:srgbClr val="A5A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Rectangle 6576"/>
              <p:cNvSpPr>
                <a:spLocks noChangeArrowheads="1"/>
              </p:cNvSpPr>
              <p:nvPr/>
            </p:nvSpPr>
            <p:spPr bwMode="auto">
              <a:xfrm>
                <a:off x="7779" y="2925"/>
                <a:ext cx="883" cy="11"/>
              </a:xfrm>
              <a:prstGeom prst="rect">
                <a:avLst/>
              </a:prstGeom>
              <a:solidFill>
                <a:srgbClr val="8786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6575"/>
              <p:cNvSpPr>
                <a:spLocks/>
              </p:cNvSpPr>
              <p:nvPr/>
            </p:nvSpPr>
            <p:spPr bwMode="auto">
              <a:xfrm>
                <a:off x="7779" y="2925"/>
                <a:ext cx="883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2" y="0"/>
                  </a:cxn>
                  <a:cxn ang="0">
                    <a:pos x="392" y="27"/>
                  </a:cxn>
                  <a:cxn ang="0">
                    <a:pos x="3" y="27"/>
                  </a:cxn>
                  <a:cxn ang="0">
                    <a:pos x="0" y="0"/>
                  </a:cxn>
                </a:cxnLst>
                <a:rect l="0" t="0" r="r" b="b"/>
                <a:pathLst>
                  <a:path w="392" h="27">
                    <a:moveTo>
                      <a:pt x="0" y="0"/>
                    </a:moveTo>
                    <a:lnTo>
                      <a:pt x="392" y="0"/>
                    </a:lnTo>
                    <a:lnTo>
                      <a:pt x="392" y="27"/>
                    </a:lnTo>
                    <a:lnTo>
                      <a:pt x="3" y="27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Rectangle 6574"/>
              <p:cNvSpPr>
                <a:spLocks noChangeArrowheads="1"/>
              </p:cNvSpPr>
              <p:nvPr/>
            </p:nvSpPr>
            <p:spPr bwMode="auto">
              <a:xfrm>
                <a:off x="7794" y="4127"/>
                <a:ext cx="872" cy="12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6573"/>
              <p:cNvSpPr>
                <a:spLocks/>
              </p:cNvSpPr>
              <p:nvPr/>
            </p:nvSpPr>
            <p:spPr bwMode="auto">
              <a:xfrm>
                <a:off x="7787" y="4121"/>
                <a:ext cx="879" cy="13"/>
              </a:xfrm>
              <a:custGeom>
                <a:avLst/>
                <a:gdLst/>
                <a:ahLst/>
                <a:cxnLst>
                  <a:cxn ang="0">
                    <a:pos x="392" y="6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392" y="0"/>
                  </a:cxn>
                  <a:cxn ang="0">
                    <a:pos x="392" y="6"/>
                  </a:cxn>
                </a:cxnLst>
                <a:rect l="0" t="0" r="r" b="b"/>
                <a:pathLst>
                  <a:path w="392" h="6">
                    <a:moveTo>
                      <a:pt x="392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392" y="0"/>
                    </a:lnTo>
                    <a:lnTo>
                      <a:pt x="392" y="6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6572"/>
              <p:cNvSpPr>
                <a:spLocks/>
              </p:cNvSpPr>
              <p:nvPr/>
            </p:nvSpPr>
            <p:spPr bwMode="auto">
              <a:xfrm>
                <a:off x="7787" y="4116"/>
                <a:ext cx="879" cy="11"/>
              </a:xfrm>
              <a:custGeom>
                <a:avLst/>
                <a:gdLst/>
                <a:ahLst/>
                <a:cxnLst>
                  <a:cxn ang="0">
                    <a:pos x="392" y="5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392" y="0"/>
                  </a:cxn>
                  <a:cxn ang="0">
                    <a:pos x="392" y="5"/>
                  </a:cxn>
                </a:cxnLst>
                <a:rect l="0" t="0" r="r" b="b"/>
                <a:pathLst>
                  <a:path w="392" h="5">
                    <a:moveTo>
                      <a:pt x="392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92" y="0"/>
                    </a:lnTo>
                    <a:lnTo>
                      <a:pt x="392" y="5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Rectangle 6571"/>
              <p:cNvSpPr>
                <a:spLocks noChangeArrowheads="1"/>
              </p:cNvSpPr>
              <p:nvPr/>
            </p:nvSpPr>
            <p:spPr bwMode="auto">
              <a:xfrm>
                <a:off x="7787" y="4110"/>
                <a:ext cx="879" cy="11"/>
              </a:xfrm>
              <a:prstGeom prst="rect">
                <a:avLst/>
              </a:prstGeom>
              <a:solidFill>
                <a:srgbClr val="9E9D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Rectangle 6570"/>
              <p:cNvSpPr>
                <a:spLocks noChangeArrowheads="1"/>
              </p:cNvSpPr>
              <p:nvPr/>
            </p:nvSpPr>
            <p:spPr bwMode="auto">
              <a:xfrm>
                <a:off x="7787" y="4103"/>
                <a:ext cx="879" cy="13"/>
              </a:xfrm>
              <a:prstGeom prst="rect">
                <a:avLst/>
              </a:prstGeom>
              <a:solidFill>
                <a:srgbClr val="C7C6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Rectangle 6569"/>
              <p:cNvSpPr>
                <a:spLocks noChangeArrowheads="1"/>
              </p:cNvSpPr>
              <p:nvPr/>
            </p:nvSpPr>
            <p:spPr bwMode="auto">
              <a:xfrm>
                <a:off x="7787" y="4098"/>
                <a:ext cx="879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Rectangle 6568"/>
              <p:cNvSpPr>
                <a:spLocks noChangeArrowheads="1"/>
              </p:cNvSpPr>
              <p:nvPr/>
            </p:nvSpPr>
            <p:spPr bwMode="auto">
              <a:xfrm>
                <a:off x="7787" y="4087"/>
                <a:ext cx="879" cy="11"/>
              </a:xfrm>
              <a:prstGeom prst="rect">
                <a:avLst/>
              </a:prstGeom>
              <a:solidFill>
                <a:srgbClr val="A5A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Rectangle 6567"/>
              <p:cNvSpPr>
                <a:spLocks noChangeArrowheads="1"/>
              </p:cNvSpPr>
              <p:nvPr/>
            </p:nvSpPr>
            <p:spPr bwMode="auto">
              <a:xfrm>
                <a:off x="7787" y="4080"/>
                <a:ext cx="879" cy="13"/>
              </a:xfrm>
              <a:prstGeom prst="rect">
                <a:avLst/>
              </a:prstGeom>
              <a:solidFill>
                <a:srgbClr val="8786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6566"/>
              <p:cNvSpPr>
                <a:spLocks/>
              </p:cNvSpPr>
              <p:nvPr/>
            </p:nvSpPr>
            <p:spPr bwMode="auto">
              <a:xfrm>
                <a:off x="7787" y="4080"/>
                <a:ext cx="87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2" y="0"/>
                  </a:cxn>
                  <a:cxn ang="0">
                    <a:pos x="392" y="28"/>
                  </a:cxn>
                  <a:cxn ang="0">
                    <a:pos x="3" y="28"/>
                  </a:cxn>
                  <a:cxn ang="0">
                    <a:pos x="0" y="0"/>
                  </a:cxn>
                </a:cxnLst>
                <a:rect l="0" t="0" r="r" b="b"/>
                <a:pathLst>
                  <a:path w="392" h="28">
                    <a:moveTo>
                      <a:pt x="0" y="0"/>
                    </a:moveTo>
                    <a:lnTo>
                      <a:pt x="392" y="0"/>
                    </a:lnTo>
                    <a:lnTo>
                      <a:pt x="392" y="28"/>
                    </a:lnTo>
                    <a:lnTo>
                      <a:pt x="3" y="28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6565"/>
              <p:cNvSpPr>
                <a:spLocks/>
              </p:cNvSpPr>
              <p:nvPr/>
            </p:nvSpPr>
            <p:spPr bwMode="auto">
              <a:xfrm>
                <a:off x="7794" y="3652"/>
                <a:ext cx="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6564"/>
              <p:cNvSpPr>
                <a:spLocks/>
              </p:cNvSpPr>
              <p:nvPr/>
            </p:nvSpPr>
            <p:spPr bwMode="auto">
              <a:xfrm>
                <a:off x="7794" y="3652"/>
                <a:ext cx="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6563"/>
              <p:cNvSpPr>
                <a:spLocks/>
              </p:cNvSpPr>
              <p:nvPr/>
            </p:nvSpPr>
            <p:spPr bwMode="auto">
              <a:xfrm>
                <a:off x="7787" y="3652"/>
                <a:ext cx="7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6562"/>
              <p:cNvSpPr>
                <a:spLocks/>
              </p:cNvSpPr>
              <p:nvPr/>
            </p:nvSpPr>
            <p:spPr bwMode="auto">
              <a:xfrm>
                <a:off x="7787" y="3652"/>
                <a:ext cx="7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6561"/>
              <p:cNvSpPr>
                <a:spLocks/>
              </p:cNvSpPr>
              <p:nvPr/>
            </p:nvSpPr>
            <p:spPr bwMode="auto">
              <a:xfrm>
                <a:off x="7787" y="3652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6560"/>
              <p:cNvSpPr>
                <a:spLocks/>
              </p:cNvSpPr>
              <p:nvPr/>
            </p:nvSpPr>
            <p:spPr bwMode="auto">
              <a:xfrm>
                <a:off x="7787" y="3652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6559"/>
              <p:cNvSpPr>
                <a:spLocks/>
              </p:cNvSpPr>
              <p:nvPr/>
            </p:nvSpPr>
            <p:spPr bwMode="auto">
              <a:xfrm>
                <a:off x="7787" y="3652"/>
                <a:ext cx="2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6558"/>
              <p:cNvSpPr>
                <a:spLocks/>
              </p:cNvSpPr>
              <p:nvPr/>
            </p:nvSpPr>
            <p:spPr bwMode="auto">
              <a:xfrm>
                <a:off x="7787" y="3652"/>
                <a:ext cx="2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6557"/>
              <p:cNvSpPr>
                <a:spLocks/>
              </p:cNvSpPr>
              <p:nvPr/>
            </p:nvSpPr>
            <p:spPr bwMode="auto">
              <a:xfrm>
                <a:off x="8198" y="359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6556"/>
              <p:cNvSpPr>
                <a:spLocks/>
              </p:cNvSpPr>
              <p:nvPr/>
            </p:nvSpPr>
            <p:spPr bwMode="auto">
              <a:xfrm>
                <a:off x="8198" y="359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6555"/>
              <p:cNvSpPr>
                <a:spLocks/>
              </p:cNvSpPr>
              <p:nvPr/>
            </p:nvSpPr>
            <p:spPr bwMode="auto">
              <a:xfrm>
                <a:off x="8198" y="357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6554"/>
              <p:cNvSpPr>
                <a:spLocks/>
              </p:cNvSpPr>
              <p:nvPr/>
            </p:nvSpPr>
            <p:spPr bwMode="auto">
              <a:xfrm>
                <a:off x="8198" y="357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6553"/>
              <p:cNvSpPr>
                <a:spLocks/>
              </p:cNvSpPr>
              <p:nvPr/>
            </p:nvSpPr>
            <p:spPr bwMode="auto">
              <a:xfrm>
                <a:off x="7936" y="3570"/>
                <a:ext cx="8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6552"/>
              <p:cNvSpPr>
                <a:spLocks/>
              </p:cNvSpPr>
              <p:nvPr/>
            </p:nvSpPr>
            <p:spPr bwMode="auto">
              <a:xfrm>
                <a:off x="7936" y="3570"/>
                <a:ext cx="8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6551"/>
              <p:cNvSpPr>
                <a:spLocks/>
              </p:cNvSpPr>
              <p:nvPr/>
            </p:nvSpPr>
            <p:spPr bwMode="auto">
              <a:xfrm>
                <a:off x="7936" y="3570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6550"/>
              <p:cNvSpPr>
                <a:spLocks/>
              </p:cNvSpPr>
              <p:nvPr/>
            </p:nvSpPr>
            <p:spPr bwMode="auto">
              <a:xfrm>
                <a:off x="7933" y="359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6549"/>
              <p:cNvSpPr>
                <a:spLocks/>
              </p:cNvSpPr>
              <p:nvPr/>
            </p:nvSpPr>
            <p:spPr bwMode="auto">
              <a:xfrm>
                <a:off x="7933" y="359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6548"/>
              <p:cNvSpPr>
                <a:spLocks/>
              </p:cNvSpPr>
              <p:nvPr/>
            </p:nvSpPr>
            <p:spPr bwMode="auto">
              <a:xfrm>
                <a:off x="7933" y="3593"/>
                <a:ext cx="3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6547"/>
              <p:cNvSpPr>
                <a:spLocks/>
              </p:cNvSpPr>
              <p:nvPr/>
            </p:nvSpPr>
            <p:spPr bwMode="auto">
              <a:xfrm>
                <a:off x="7933" y="3593"/>
                <a:ext cx="3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6546"/>
              <p:cNvSpPr>
                <a:spLocks/>
              </p:cNvSpPr>
              <p:nvPr/>
            </p:nvSpPr>
            <p:spPr bwMode="auto">
              <a:xfrm>
                <a:off x="7936" y="3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6545"/>
              <p:cNvSpPr>
                <a:spLocks/>
              </p:cNvSpPr>
              <p:nvPr/>
            </p:nvSpPr>
            <p:spPr bwMode="auto">
              <a:xfrm>
                <a:off x="7936" y="3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6544"/>
              <p:cNvSpPr>
                <a:spLocks/>
              </p:cNvSpPr>
              <p:nvPr/>
            </p:nvSpPr>
            <p:spPr bwMode="auto">
              <a:xfrm>
                <a:off x="7936" y="3593"/>
                <a:ext cx="8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6543"/>
              <p:cNvSpPr>
                <a:spLocks/>
              </p:cNvSpPr>
              <p:nvPr/>
            </p:nvSpPr>
            <p:spPr bwMode="auto">
              <a:xfrm>
                <a:off x="7936" y="3593"/>
                <a:ext cx="8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6542"/>
              <p:cNvSpPr>
                <a:spLocks/>
              </p:cNvSpPr>
              <p:nvPr/>
            </p:nvSpPr>
            <p:spPr bwMode="auto">
              <a:xfrm>
                <a:off x="7944" y="3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6541"/>
              <p:cNvSpPr>
                <a:spLocks/>
              </p:cNvSpPr>
              <p:nvPr/>
            </p:nvSpPr>
            <p:spPr bwMode="auto">
              <a:xfrm>
                <a:off x="7944" y="3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6540"/>
              <p:cNvSpPr>
                <a:spLocks/>
              </p:cNvSpPr>
              <p:nvPr/>
            </p:nvSpPr>
            <p:spPr bwMode="auto">
              <a:xfrm>
                <a:off x="7944" y="3593"/>
                <a:ext cx="6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6539"/>
              <p:cNvSpPr>
                <a:spLocks/>
              </p:cNvSpPr>
              <p:nvPr/>
            </p:nvSpPr>
            <p:spPr bwMode="auto">
              <a:xfrm>
                <a:off x="7944" y="3593"/>
                <a:ext cx="6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6538"/>
              <p:cNvSpPr>
                <a:spLocks/>
              </p:cNvSpPr>
              <p:nvPr/>
            </p:nvSpPr>
            <p:spPr bwMode="auto">
              <a:xfrm>
                <a:off x="7900" y="3589"/>
                <a:ext cx="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6537"/>
              <p:cNvSpPr>
                <a:spLocks/>
              </p:cNvSpPr>
              <p:nvPr/>
            </p:nvSpPr>
            <p:spPr bwMode="auto">
              <a:xfrm>
                <a:off x="7900" y="3589"/>
                <a:ext cx="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6536"/>
              <p:cNvSpPr>
                <a:spLocks/>
              </p:cNvSpPr>
              <p:nvPr/>
            </p:nvSpPr>
            <p:spPr bwMode="auto">
              <a:xfrm>
                <a:off x="7900" y="3576"/>
                <a:ext cx="8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6535"/>
              <p:cNvSpPr>
                <a:spLocks/>
              </p:cNvSpPr>
              <p:nvPr/>
            </p:nvSpPr>
            <p:spPr bwMode="auto">
              <a:xfrm>
                <a:off x="7900" y="3576"/>
                <a:ext cx="8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6534"/>
              <p:cNvSpPr>
                <a:spLocks/>
              </p:cNvSpPr>
              <p:nvPr/>
            </p:nvSpPr>
            <p:spPr bwMode="auto">
              <a:xfrm>
                <a:off x="7908" y="3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6533"/>
              <p:cNvSpPr>
                <a:spLocks/>
              </p:cNvSpPr>
              <p:nvPr/>
            </p:nvSpPr>
            <p:spPr bwMode="auto">
              <a:xfrm>
                <a:off x="7908" y="3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6532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6531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6530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6529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6528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6527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6526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6525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6524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6523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6522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6521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6520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6519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6518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6517"/>
              <p:cNvSpPr>
                <a:spLocks/>
              </p:cNvSpPr>
              <p:nvPr/>
            </p:nvSpPr>
            <p:spPr bwMode="auto">
              <a:xfrm>
                <a:off x="7908" y="358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6516"/>
              <p:cNvSpPr>
                <a:spLocks/>
              </p:cNvSpPr>
              <p:nvPr/>
            </p:nvSpPr>
            <p:spPr bwMode="auto">
              <a:xfrm>
                <a:off x="7925" y="358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6515"/>
              <p:cNvSpPr>
                <a:spLocks/>
              </p:cNvSpPr>
              <p:nvPr/>
            </p:nvSpPr>
            <p:spPr bwMode="auto">
              <a:xfrm>
                <a:off x="7925" y="358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6514"/>
              <p:cNvSpPr>
                <a:spLocks/>
              </p:cNvSpPr>
              <p:nvPr/>
            </p:nvSpPr>
            <p:spPr bwMode="auto">
              <a:xfrm>
                <a:off x="7951" y="358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6513"/>
              <p:cNvSpPr>
                <a:spLocks/>
              </p:cNvSpPr>
              <p:nvPr/>
            </p:nvSpPr>
            <p:spPr bwMode="auto">
              <a:xfrm>
                <a:off x="7951" y="358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6512"/>
              <p:cNvSpPr>
                <a:spLocks/>
              </p:cNvSpPr>
              <p:nvPr/>
            </p:nvSpPr>
            <p:spPr bwMode="auto">
              <a:xfrm>
                <a:off x="7992" y="3576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6511"/>
              <p:cNvSpPr>
                <a:spLocks/>
              </p:cNvSpPr>
              <p:nvPr/>
            </p:nvSpPr>
            <p:spPr bwMode="auto">
              <a:xfrm>
                <a:off x="7992" y="3576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6510"/>
              <p:cNvSpPr>
                <a:spLocks/>
              </p:cNvSpPr>
              <p:nvPr/>
            </p:nvSpPr>
            <p:spPr bwMode="auto">
              <a:xfrm>
                <a:off x="7992" y="3582"/>
                <a:ext cx="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6509"/>
              <p:cNvSpPr>
                <a:spLocks/>
              </p:cNvSpPr>
              <p:nvPr/>
            </p:nvSpPr>
            <p:spPr bwMode="auto">
              <a:xfrm>
                <a:off x="7992" y="3582"/>
                <a:ext cx="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6508"/>
              <p:cNvSpPr>
                <a:spLocks/>
              </p:cNvSpPr>
              <p:nvPr/>
            </p:nvSpPr>
            <p:spPr bwMode="auto">
              <a:xfrm>
                <a:off x="7996" y="3582"/>
                <a:ext cx="2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6507"/>
              <p:cNvSpPr>
                <a:spLocks/>
              </p:cNvSpPr>
              <p:nvPr/>
            </p:nvSpPr>
            <p:spPr bwMode="auto">
              <a:xfrm>
                <a:off x="7996" y="3582"/>
                <a:ext cx="2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6506"/>
              <p:cNvSpPr>
                <a:spLocks/>
              </p:cNvSpPr>
              <p:nvPr/>
            </p:nvSpPr>
            <p:spPr bwMode="auto">
              <a:xfrm>
                <a:off x="7996" y="3589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6505"/>
              <p:cNvSpPr>
                <a:spLocks/>
              </p:cNvSpPr>
              <p:nvPr/>
            </p:nvSpPr>
            <p:spPr bwMode="auto">
              <a:xfrm>
                <a:off x="7996" y="3589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6504"/>
              <p:cNvSpPr>
                <a:spLocks/>
              </p:cNvSpPr>
              <p:nvPr/>
            </p:nvSpPr>
            <p:spPr bwMode="auto">
              <a:xfrm>
                <a:off x="8456" y="3506"/>
                <a:ext cx="13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6" y="55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55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Rectangle 6503"/>
              <p:cNvSpPr>
                <a:spLocks noChangeArrowheads="1"/>
              </p:cNvSpPr>
              <p:nvPr/>
            </p:nvSpPr>
            <p:spPr bwMode="auto">
              <a:xfrm>
                <a:off x="8666" y="3553"/>
                <a:ext cx="18" cy="17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Rectangle 6502"/>
              <p:cNvSpPr>
                <a:spLocks noChangeArrowheads="1"/>
              </p:cNvSpPr>
              <p:nvPr/>
            </p:nvSpPr>
            <p:spPr bwMode="auto">
              <a:xfrm>
                <a:off x="8666" y="3553"/>
                <a:ext cx="18" cy="1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Rectangle 6501"/>
              <p:cNvSpPr>
                <a:spLocks noChangeArrowheads="1"/>
              </p:cNvSpPr>
              <p:nvPr/>
            </p:nvSpPr>
            <p:spPr bwMode="auto">
              <a:xfrm>
                <a:off x="8631" y="3539"/>
                <a:ext cx="35" cy="43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Rectangle 6500"/>
              <p:cNvSpPr>
                <a:spLocks noChangeArrowheads="1"/>
              </p:cNvSpPr>
              <p:nvPr/>
            </p:nvSpPr>
            <p:spPr bwMode="auto">
              <a:xfrm>
                <a:off x="8631" y="3539"/>
                <a:ext cx="35" cy="4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6499"/>
              <p:cNvSpPr>
                <a:spLocks/>
              </p:cNvSpPr>
              <p:nvPr/>
            </p:nvSpPr>
            <p:spPr bwMode="auto">
              <a:xfrm>
                <a:off x="8631" y="3576"/>
                <a:ext cx="79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5" y="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2" y="0"/>
                    </a:lnTo>
                    <a:lnTo>
                      <a:pt x="35" y="8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6498"/>
              <p:cNvSpPr>
                <a:spLocks/>
              </p:cNvSpPr>
              <p:nvPr/>
            </p:nvSpPr>
            <p:spPr bwMode="auto">
              <a:xfrm>
                <a:off x="8631" y="3576"/>
                <a:ext cx="79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5" y="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2" y="0"/>
                    </a:lnTo>
                    <a:lnTo>
                      <a:pt x="35" y="8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Rectangle 6497"/>
              <p:cNvSpPr>
                <a:spLocks noChangeArrowheads="1"/>
              </p:cNvSpPr>
              <p:nvPr/>
            </p:nvSpPr>
            <p:spPr bwMode="auto">
              <a:xfrm>
                <a:off x="7800" y="3506"/>
                <a:ext cx="831" cy="100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Rectangle 6496"/>
              <p:cNvSpPr>
                <a:spLocks noChangeArrowheads="1"/>
              </p:cNvSpPr>
              <p:nvPr/>
            </p:nvSpPr>
            <p:spPr bwMode="auto">
              <a:xfrm>
                <a:off x="7800" y="3506"/>
                <a:ext cx="831" cy="100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Rectangle 6495"/>
              <p:cNvSpPr>
                <a:spLocks noChangeArrowheads="1"/>
              </p:cNvSpPr>
              <p:nvPr/>
            </p:nvSpPr>
            <p:spPr bwMode="auto">
              <a:xfrm>
                <a:off x="8685" y="3539"/>
                <a:ext cx="19" cy="43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Rectangle 6494"/>
              <p:cNvSpPr>
                <a:spLocks noChangeArrowheads="1"/>
              </p:cNvSpPr>
              <p:nvPr/>
            </p:nvSpPr>
            <p:spPr bwMode="auto">
              <a:xfrm>
                <a:off x="8685" y="3539"/>
                <a:ext cx="19" cy="4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Rectangle 6493"/>
              <p:cNvSpPr>
                <a:spLocks noChangeArrowheads="1"/>
              </p:cNvSpPr>
              <p:nvPr/>
            </p:nvSpPr>
            <p:spPr bwMode="auto">
              <a:xfrm>
                <a:off x="7812" y="3546"/>
                <a:ext cx="811" cy="30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6492"/>
              <p:cNvSpPr>
                <a:spLocks/>
              </p:cNvSpPr>
              <p:nvPr/>
            </p:nvSpPr>
            <p:spPr bwMode="auto">
              <a:xfrm>
                <a:off x="7812" y="3523"/>
                <a:ext cx="28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6491"/>
              <p:cNvSpPr>
                <a:spLocks/>
              </p:cNvSpPr>
              <p:nvPr/>
            </p:nvSpPr>
            <p:spPr bwMode="auto">
              <a:xfrm>
                <a:off x="7812" y="3523"/>
                <a:ext cx="28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6490"/>
              <p:cNvSpPr>
                <a:spLocks/>
              </p:cNvSpPr>
              <p:nvPr/>
            </p:nvSpPr>
            <p:spPr bwMode="auto">
              <a:xfrm>
                <a:off x="7855" y="3576"/>
                <a:ext cx="20" cy="2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6489"/>
              <p:cNvSpPr>
                <a:spLocks/>
              </p:cNvSpPr>
              <p:nvPr/>
            </p:nvSpPr>
            <p:spPr bwMode="auto">
              <a:xfrm>
                <a:off x="7855" y="3576"/>
                <a:ext cx="20" cy="2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6488"/>
              <p:cNvSpPr>
                <a:spLocks/>
              </p:cNvSpPr>
              <p:nvPr/>
            </p:nvSpPr>
            <p:spPr bwMode="auto">
              <a:xfrm>
                <a:off x="7933" y="3576"/>
                <a:ext cx="28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6487"/>
              <p:cNvSpPr>
                <a:spLocks/>
              </p:cNvSpPr>
              <p:nvPr/>
            </p:nvSpPr>
            <p:spPr bwMode="auto">
              <a:xfrm>
                <a:off x="7933" y="3576"/>
                <a:ext cx="28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Line 6486"/>
              <p:cNvSpPr>
                <a:spLocks noChangeShapeType="1"/>
              </p:cNvSpPr>
              <p:nvPr/>
            </p:nvSpPr>
            <p:spPr bwMode="auto">
              <a:xfrm flipH="1">
                <a:off x="7865" y="3523"/>
                <a:ext cx="43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6485"/>
              <p:cNvSpPr>
                <a:spLocks/>
              </p:cNvSpPr>
              <p:nvPr/>
            </p:nvSpPr>
            <p:spPr bwMode="auto">
              <a:xfrm>
                <a:off x="7890" y="3523"/>
                <a:ext cx="27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6484"/>
              <p:cNvSpPr>
                <a:spLocks/>
              </p:cNvSpPr>
              <p:nvPr/>
            </p:nvSpPr>
            <p:spPr bwMode="auto">
              <a:xfrm>
                <a:off x="7890" y="3523"/>
                <a:ext cx="27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3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6483"/>
              <p:cNvSpPr>
                <a:spLocks/>
              </p:cNvSpPr>
              <p:nvPr/>
            </p:nvSpPr>
            <p:spPr bwMode="auto">
              <a:xfrm>
                <a:off x="7973" y="3523"/>
                <a:ext cx="23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6482"/>
              <p:cNvSpPr>
                <a:spLocks/>
              </p:cNvSpPr>
              <p:nvPr/>
            </p:nvSpPr>
            <p:spPr bwMode="auto">
              <a:xfrm>
                <a:off x="7973" y="3523"/>
                <a:ext cx="23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1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Line 6481"/>
              <p:cNvSpPr>
                <a:spLocks noChangeShapeType="1"/>
              </p:cNvSpPr>
              <p:nvPr/>
            </p:nvSpPr>
            <p:spPr bwMode="auto">
              <a:xfrm flipH="1">
                <a:off x="7951" y="3523"/>
                <a:ext cx="35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6480"/>
              <p:cNvSpPr>
                <a:spLocks/>
              </p:cNvSpPr>
              <p:nvPr/>
            </p:nvSpPr>
            <p:spPr bwMode="auto">
              <a:xfrm>
                <a:off x="8012" y="3576"/>
                <a:ext cx="27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6479"/>
              <p:cNvSpPr>
                <a:spLocks/>
              </p:cNvSpPr>
              <p:nvPr/>
            </p:nvSpPr>
            <p:spPr bwMode="auto">
              <a:xfrm>
                <a:off x="8012" y="3576"/>
                <a:ext cx="27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6478"/>
              <p:cNvSpPr>
                <a:spLocks/>
              </p:cNvSpPr>
              <p:nvPr/>
            </p:nvSpPr>
            <p:spPr bwMode="auto">
              <a:xfrm>
                <a:off x="8095" y="3576"/>
                <a:ext cx="23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6477"/>
              <p:cNvSpPr>
                <a:spLocks/>
              </p:cNvSpPr>
              <p:nvPr/>
            </p:nvSpPr>
            <p:spPr bwMode="auto">
              <a:xfrm>
                <a:off x="8095" y="3576"/>
                <a:ext cx="23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Line 6476"/>
              <p:cNvSpPr>
                <a:spLocks noChangeShapeType="1"/>
              </p:cNvSpPr>
              <p:nvPr/>
            </p:nvSpPr>
            <p:spPr bwMode="auto">
              <a:xfrm flipH="1">
                <a:off x="8021" y="3523"/>
                <a:ext cx="44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6475"/>
              <p:cNvSpPr>
                <a:spLocks/>
              </p:cNvSpPr>
              <p:nvPr/>
            </p:nvSpPr>
            <p:spPr bwMode="auto">
              <a:xfrm>
                <a:off x="8052" y="3523"/>
                <a:ext cx="25" cy="30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11" y="14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6474"/>
              <p:cNvSpPr>
                <a:spLocks/>
              </p:cNvSpPr>
              <p:nvPr/>
            </p:nvSpPr>
            <p:spPr bwMode="auto">
              <a:xfrm>
                <a:off x="8052" y="3523"/>
                <a:ext cx="25" cy="30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11" y="14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1" y="14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6473"/>
              <p:cNvSpPr>
                <a:spLocks/>
              </p:cNvSpPr>
              <p:nvPr/>
            </p:nvSpPr>
            <p:spPr bwMode="auto">
              <a:xfrm>
                <a:off x="8131" y="3523"/>
                <a:ext cx="30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6472"/>
              <p:cNvSpPr>
                <a:spLocks/>
              </p:cNvSpPr>
              <p:nvPr/>
            </p:nvSpPr>
            <p:spPr bwMode="auto">
              <a:xfrm>
                <a:off x="8131" y="3523"/>
                <a:ext cx="30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4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Line 6471"/>
              <p:cNvSpPr>
                <a:spLocks noChangeShapeType="1"/>
              </p:cNvSpPr>
              <p:nvPr/>
            </p:nvSpPr>
            <p:spPr bwMode="auto">
              <a:xfrm flipH="1">
                <a:off x="8106" y="3523"/>
                <a:ext cx="36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6470"/>
              <p:cNvSpPr>
                <a:spLocks/>
              </p:cNvSpPr>
              <p:nvPr/>
            </p:nvSpPr>
            <p:spPr bwMode="auto">
              <a:xfrm>
                <a:off x="8173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6469"/>
              <p:cNvSpPr>
                <a:spLocks/>
              </p:cNvSpPr>
              <p:nvPr/>
            </p:nvSpPr>
            <p:spPr bwMode="auto">
              <a:xfrm>
                <a:off x="8173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6468"/>
              <p:cNvSpPr>
                <a:spLocks/>
              </p:cNvSpPr>
              <p:nvPr/>
            </p:nvSpPr>
            <p:spPr bwMode="auto">
              <a:xfrm>
                <a:off x="8252" y="3576"/>
                <a:ext cx="27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6467"/>
              <p:cNvSpPr>
                <a:spLocks/>
              </p:cNvSpPr>
              <p:nvPr/>
            </p:nvSpPr>
            <p:spPr bwMode="auto">
              <a:xfrm>
                <a:off x="8252" y="3576"/>
                <a:ext cx="27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Line 6466"/>
              <p:cNvSpPr>
                <a:spLocks noChangeShapeType="1"/>
              </p:cNvSpPr>
              <p:nvPr/>
            </p:nvSpPr>
            <p:spPr bwMode="auto">
              <a:xfrm flipH="1">
                <a:off x="8183" y="3523"/>
                <a:ext cx="44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6465"/>
              <p:cNvSpPr>
                <a:spLocks/>
              </p:cNvSpPr>
              <p:nvPr/>
            </p:nvSpPr>
            <p:spPr bwMode="auto">
              <a:xfrm>
                <a:off x="8209" y="3523"/>
                <a:ext cx="30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6464"/>
              <p:cNvSpPr>
                <a:spLocks/>
              </p:cNvSpPr>
              <p:nvPr/>
            </p:nvSpPr>
            <p:spPr bwMode="auto">
              <a:xfrm>
                <a:off x="8209" y="3523"/>
                <a:ext cx="30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6463"/>
              <p:cNvSpPr>
                <a:spLocks/>
              </p:cNvSpPr>
              <p:nvPr/>
            </p:nvSpPr>
            <p:spPr bwMode="auto">
              <a:xfrm>
                <a:off x="8294" y="3523"/>
                <a:ext cx="23" cy="23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0" y="11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6462"/>
              <p:cNvSpPr>
                <a:spLocks/>
              </p:cNvSpPr>
              <p:nvPr/>
            </p:nvSpPr>
            <p:spPr bwMode="auto">
              <a:xfrm>
                <a:off x="8294" y="3523"/>
                <a:ext cx="23" cy="23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0" y="11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0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Line 6461"/>
              <p:cNvSpPr>
                <a:spLocks noChangeShapeType="1"/>
              </p:cNvSpPr>
              <p:nvPr/>
            </p:nvSpPr>
            <p:spPr bwMode="auto">
              <a:xfrm flipH="1">
                <a:off x="8270" y="3523"/>
                <a:ext cx="35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Freeform 6460"/>
              <p:cNvSpPr>
                <a:spLocks/>
              </p:cNvSpPr>
              <p:nvPr/>
            </p:nvSpPr>
            <p:spPr bwMode="auto">
              <a:xfrm>
                <a:off x="8335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6459"/>
              <p:cNvSpPr>
                <a:spLocks/>
              </p:cNvSpPr>
              <p:nvPr/>
            </p:nvSpPr>
            <p:spPr bwMode="auto">
              <a:xfrm>
                <a:off x="8335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6458"/>
              <p:cNvSpPr>
                <a:spLocks/>
              </p:cNvSpPr>
              <p:nvPr/>
            </p:nvSpPr>
            <p:spPr bwMode="auto">
              <a:xfrm>
                <a:off x="8414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6457"/>
              <p:cNvSpPr>
                <a:spLocks/>
              </p:cNvSpPr>
              <p:nvPr/>
            </p:nvSpPr>
            <p:spPr bwMode="auto">
              <a:xfrm>
                <a:off x="8414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Line 6456"/>
              <p:cNvSpPr>
                <a:spLocks noChangeShapeType="1"/>
              </p:cNvSpPr>
              <p:nvPr/>
            </p:nvSpPr>
            <p:spPr bwMode="auto">
              <a:xfrm flipH="1">
                <a:off x="8348" y="3523"/>
                <a:ext cx="35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6455"/>
              <p:cNvSpPr>
                <a:spLocks/>
              </p:cNvSpPr>
              <p:nvPr/>
            </p:nvSpPr>
            <p:spPr bwMode="auto">
              <a:xfrm>
                <a:off x="8373" y="3523"/>
                <a:ext cx="23" cy="3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14"/>
                  </a:cxn>
                  <a:cxn ang="0">
                    <a:pos x="5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6454"/>
              <p:cNvSpPr>
                <a:spLocks/>
              </p:cNvSpPr>
              <p:nvPr/>
            </p:nvSpPr>
            <p:spPr bwMode="auto">
              <a:xfrm>
                <a:off x="8373" y="3523"/>
                <a:ext cx="23" cy="3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14"/>
                  </a:cxn>
                  <a:cxn ang="0">
                    <a:pos x="5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10" y="14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6453"/>
              <p:cNvSpPr>
                <a:spLocks/>
              </p:cNvSpPr>
              <p:nvPr/>
            </p:nvSpPr>
            <p:spPr bwMode="auto">
              <a:xfrm>
                <a:off x="8449" y="3523"/>
                <a:ext cx="33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6452"/>
              <p:cNvSpPr>
                <a:spLocks/>
              </p:cNvSpPr>
              <p:nvPr/>
            </p:nvSpPr>
            <p:spPr bwMode="auto">
              <a:xfrm>
                <a:off x="8449" y="3523"/>
                <a:ext cx="33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14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Line 6451"/>
              <p:cNvSpPr>
                <a:spLocks noChangeShapeType="1"/>
              </p:cNvSpPr>
              <p:nvPr/>
            </p:nvSpPr>
            <p:spPr bwMode="auto">
              <a:xfrm flipH="1">
                <a:off x="8427" y="3523"/>
                <a:ext cx="42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Freeform 6450"/>
              <p:cNvSpPr>
                <a:spLocks/>
              </p:cNvSpPr>
              <p:nvPr/>
            </p:nvSpPr>
            <p:spPr bwMode="auto">
              <a:xfrm>
                <a:off x="8492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6449"/>
              <p:cNvSpPr>
                <a:spLocks/>
              </p:cNvSpPr>
              <p:nvPr/>
            </p:nvSpPr>
            <p:spPr bwMode="auto">
              <a:xfrm>
                <a:off x="8492" y="3576"/>
                <a:ext cx="25" cy="2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8" name="Freeform 6448"/>
              <p:cNvSpPr>
                <a:spLocks/>
              </p:cNvSpPr>
              <p:nvPr/>
            </p:nvSpPr>
            <p:spPr bwMode="auto">
              <a:xfrm>
                <a:off x="8571" y="3576"/>
                <a:ext cx="32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9" name="Freeform 6447"/>
              <p:cNvSpPr>
                <a:spLocks/>
              </p:cNvSpPr>
              <p:nvPr/>
            </p:nvSpPr>
            <p:spPr bwMode="auto">
              <a:xfrm>
                <a:off x="8571" y="3576"/>
                <a:ext cx="32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4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0" name="Freeform 6446"/>
              <p:cNvSpPr>
                <a:spLocks/>
              </p:cNvSpPr>
              <p:nvPr/>
            </p:nvSpPr>
            <p:spPr bwMode="auto">
              <a:xfrm>
                <a:off x="8535" y="3523"/>
                <a:ext cx="25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1" name="Freeform 6445"/>
              <p:cNvSpPr>
                <a:spLocks/>
              </p:cNvSpPr>
              <p:nvPr/>
            </p:nvSpPr>
            <p:spPr bwMode="auto">
              <a:xfrm>
                <a:off x="8535" y="3523"/>
                <a:ext cx="25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1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2" name="Line 6444"/>
              <p:cNvSpPr>
                <a:spLocks noChangeShapeType="1"/>
              </p:cNvSpPr>
              <p:nvPr/>
            </p:nvSpPr>
            <p:spPr bwMode="auto">
              <a:xfrm>
                <a:off x="7794" y="3506"/>
                <a:ext cx="850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Rectangle 6443"/>
              <p:cNvSpPr>
                <a:spLocks noChangeArrowheads="1"/>
              </p:cNvSpPr>
              <p:nvPr/>
            </p:nvSpPr>
            <p:spPr bwMode="auto">
              <a:xfrm>
                <a:off x="7774" y="3553"/>
                <a:ext cx="25" cy="29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Rectangle 6442"/>
              <p:cNvSpPr>
                <a:spLocks noChangeArrowheads="1"/>
              </p:cNvSpPr>
              <p:nvPr/>
            </p:nvSpPr>
            <p:spPr bwMode="auto">
              <a:xfrm>
                <a:off x="7774" y="3553"/>
                <a:ext cx="25" cy="2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Rectangle 6441"/>
              <p:cNvSpPr>
                <a:spLocks noChangeArrowheads="1"/>
              </p:cNvSpPr>
              <p:nvPr/>
            </p:nvSpPr>
            <p:spPr bwMode="auto">
              <a:xfrm>
                <a:off x="7756" y="3530"/>
                <a:ext cx="30" cy="82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Rectangle 6440"/>
              <p:cNvSpPr>
                <a:spLocks noChangeArrowheads="1"/>
              </p:cNvSpPr>
              <p:nvPr/>
            </p:nvSpPr>
            <p:spPr bwMode="auto">
              <a:xfrm>
                <a:off x="7756" y="3530"/>
                <a:ext cx="30" cy="82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7" name="Freeform 6439"/>
              <p:cNvSpPr>
                <a:spLocks/>
              </p:cNvSpPr>
              <p:nvPr/>
            </p:nvSpPr>
            <p:spPr bwMode="auto">
              <a:xfrm>
                <a:off x="8219" y="352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8" name="Freeform 6438"/>
              <p:cNvSpPr>
                <a:spLocks/>
              </p:cNvSpPr>
              <p:nvPr/>
            </p:nvSpPr>
            <p:spPr bwMode="auto">
              <a:xfrm>
                <a:off x="8219" y="352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9" name="Rectangle 6437"/>
              <p:cNvSpPr>
                <a:spLocks noChangeArrowheads="1"/>
              </p:cNvSpPr>
              <p:nvPr/>
            </p:nvSpPr>
            <p:spPr bwMode="auto">
              <a:xfrm>
                <a:off x="7726" y="2929"/>
                <a:ext cx="12" cy="2081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0" name="Rectangle 6436"/>
              <p:cNvSpPr>
                <a:spLocks noChangeArrowheads="1"/>
              </p:cNvSpPr>
              <p:nvPr/>
            </p:nvSpPr>
            <p:spPr bwMode="auto">
              <a:xfrm>
                <a:off x="7733" y="2929"/>
                <a:ext cx="11" cy="2081"/>
              </a:xfrm>
              <a:prstGeom prst="rect">
                <a:avLst/>
              </a:prstGeom>
              <a:solidFill>
                <a:srgbClr val="5C5A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1" name="Freeform 6435"/>
              <p:cNvSpPr>
                <a:spLocks/>
              </p:cNvSpPr>
              <p:nvPr/>
            </p:nvSpPr>
            <p:spPr bwMode="auto">
              <a:xfrm>
                <a:off x="7744" y="2929"/>
                <a:ext cx="12" cy="2081"/>
              </a:xfrm>
              <a:custGeom>
                <a:avLst/>
                <a:gdLst/>
                <a:ahLst/>
                <a:cxnLst>
                  <a:cxn ang="0">
                    <a:pos x="0" y="97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976"/>
                  </a:cxn>
                  <a:cxn ang="0">
                    <a:pos x="0" y="978"/>
                  </a:cxn>
                </a:cxnLst>
                <a:rect l="0" t="0" r="r" b="b"/>
                <a:pathLst>
                  <a:path w="6" h="978">
                    <a:moveTo>
                      <a:pt x="0" y="97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976"/>
                    </a:lnTo>
                    <a:lnTo>
                      <a:pt x="0" y="978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2" name="Freeform 6434"/>
              <p:cNvSpPr>
                <a:spLocks/>
              </p:cNvSpPr>
              <p:nvPr/>
            </p:nvSpPr>
            <p:spPr bwMode="auto">
              <a:xfrm>
                <a:off x="7752" y="2929"/>
                <a:ext cx="9" cy="2081"/>
              </a:xfrm>
              <a:custGeom>
                <a:avLst/>
                <a:gdLst/>
                <a:ahLst/>
                <a:cxnLst>
                  <a:cxn ang="0">
                    <a:pos x="0" y="978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976"/>
                  </a:cxn>
                  <a:cxn ang="0">
                    <a:pos x="0" y="978"/>
                  </a:cxn>
                </a:cxnLst>
                <a:rect l="0" t="0" r="r" b="b"/>
                <a:pathLst>
                  <a:path w="5" h="978">
                    <a:moveTo>
                      <a:pt x="0" y="97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976"/>
                    </a:lnTo>
                    <a:lnTo>
                      <a:pt x="0" y="978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3" name="Rectangle 6433"/>
              <p:cNvSpPr>
                <a:spLocks noChangeArrowheads="1"/>
              </p:cNvSpPr>
              <p:nvPr/>
            </p:nvSpPr>
            <p:spPr bwMode="auto">
              <a:xfrm>
                <a:off x="7756" y="2929"/>
                <a:ext cx="13" cy="20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4" name="Rectangle 6432"/>
              <p:cNvSpPr>
                <a:spLocks noChangeArrowheads="1"/>
              </p:cNvSpPr>
              <p:nvPr/>
            </p:nvSpPr>
            <p:spPr bwMode="auto">
              <a:xfrm>
                <a:off x="7761" y="2929"/>
                <a:ext cx="8" cy="2076"/>
              </a:xfrm>
              <a:prstGeom prst="rect">
                <a:avLst/>
              </a:prstGeom>
              <a:solidFill>
                <a:srgbClr val="CC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5" name="Freeform 6431"/>
              <p:cNvSpPr>
                <a:spLocks/>
              </p:cNvSpPr>
              <p:nvPr/>
            </p:nvSpPr>
            <p:spPr bwMode="auto">
              <a:xfrm>
                <a:off x="7726" y="2929"/>
                <a:ext cx="53" cy="2081"/>
              </a:xfrm>
              <a:custGeom>
                <a:avLst/>
                <a:gdLst/>
                <a:ahLst/>
                <a:cxnLst>
                  <a:cxn ang="0">
                    <a:pos x="0" y="97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76"/>
                  </a:cxn>
                  <a:cxn ang="0">
                    <a:pos x="0" y="978"/>
                  </a:cxn>
                </a:cxnLst>
                <a:rect l="0" t="0" r="r" b="b"/>
                <a:pathLst>
                  <a:path w="24" h="978">
                    <a:moveTo>
                      <a:pt x="0" y="97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76"/>
                    </a:lnTo>
                    <a:lnTo>
                      <a:pt x="0" y="978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6" name="Rectangle 6430"/>
              <p:cNvSpPr>
                <a:spLocks noChangeArrowheads="1"/>
              </p:cNvSpPr>
              <p:nvPr/>
            </p:nvSpPr>
            <p:spPr bwMode="auto">
              <a:xfrm>
                <a:off x="8662" y="2929"/>
                <a:ext cx="4" cy="2081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7" name="Rectangle 6429"/>
              <p:cNvSpPr>
                <a:spLocks noChangeArrowheads="1"/>
              </p:cNvSpPr>
              <p:nvPr/>
            </p:nvSpPr>
            <p:spPr bwMode="auto">
              <a:xfrm>
                <a:off x="8662" y="2929"/>
                <a:ext cx="11" cy="2081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18" name="Group 6228"/>
              <p:cNvGrpSpPr>
                <a:grpSpLocks/>
              </p:cNvGrpSpPr>
              <p:nvPr/>
            </p:nvGrpSpPr>
            <p:grpSpPr bwMode="auto">
              <a:xfrm>
                <a:off x="5271" y="2372"/>
                <a:ext cx="4654" cy="2651"/>
                <a:chOff x="2608" y="1009"/>
                <a:chExt cx="2071" cy="1246"/>
              </a:xfrm>
            </p:grpSpPr>
            <p:sp>
              <p:nvSpPr>
                <p:cNvPr id="1521" name="Rectangle 6428"/>
                <p:cNvSpPr>
                  <a:spLocks noChangeArrowheads="1"/>
                </p:cNvSpPr>
                <p:nvPr/>
              </p:nvSpPr>
              <p:spPr bwMode="auto">
                <a:xfrm>
                  <a:off x="4119" y="1271"/>
                  <a:ext cx="6" cy="978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2" name="Rectangle 6427"/>
                <p:cNvSpPr>
                  <a:spLocks noChangeArrowheads="1"/>
                </p:cNvSpPr>
                <p:nvPr/>
              </p:nvSpPr>
              <p:spPr bwMode="auto">
                <a:xfrm>
                  <a:off x="4122" y="1271"/>
                  <a:ext cx="5" cy="978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3" name="Freeform 6426"/>
                <p:cNvSpPr>
                  <a:spLocks/>
                </p:cNvSpPr>
                <p:nvPr/>
              </p:nvSpPr>
              <p:spPr bwMode="auto">
                <a:xfrm>
                  <a:off x="4125" y="1271"/>
                  <a:ext cx="5" cy="978"/>
                </a:xfrm>
                <a:custGeom>
                  <a:avLst/>
                  <a:gdLst/>
                  <a:ahLst/>
                  <a:cxnLst>
                    <a:cxn ang="0">
                      <a:pos x="0" y="978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976"/>
                    </a:cxn>
                    <a:cxn ang="0">
                      <a:pos x="0" y="978"/>
                    </a:cxn>
                  </a:cxnLst>
                  <a:rect l="0" t="0" r="r" b="b"/>
                  <a:pathLst>
                    <a:path w="5" h="978">
                      <a:moveTo>
                        <a:pt x="0" y="97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976"/>
                      </a:lnTo>
                      <a:lnTo>
                        <a:pt x="0" y="978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4" name="Freeform 6425"/>
                <p:cNvSpPr>
                  <a:spLocks/>
                </p:cNvSpPr>
                <p:nvPr/>
              </p:nvSpPr>
              <p:spPr bwMode="auto">
                <a:xfrm>
                  <a:off x="4127" y="1271"/>
                  <a:ext cx="6" cy="978"/>
                </a:xfrm>
                <a:custGeom>
                  <a:avLst/>
                  <a:gdLst/>
                  <a:ahLst/>
                  <a:cxnLst>
                    <a:cxn ang="0">
                      <a:pos x="0" y="978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976"/>
                    </a:cxn>
                    <a:cxn ang="0">
                      <a:pos x="0" y="978"/>
                    </a:cxn>
                  </a:cxnLst>
                  <a:rect l="0" t="0" r="r" b="b"/>
                  <a:pathLst>
                    <a:path w="6" h="978">
                      <a:moveTo>
                        <a:pt x="0" y="978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976"/>
                      </a:lnTo>
                      <a:lnTo>
                        <a:pt x="0" y="978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5" name="Rectangle 6424"/>
                <p:cNvSpPr>
                  <a:spLocks noChangeArrowheads="1"/>
                </p:cNvSpPr>
                <p:nvPr/>
              </p:nvSpPr>
              <p:spPr bwMode="auto">
                <a:xfrm>
                  <a:off x="4130" y="1271"/>
                  <a:ext cx="5" cy="9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6" name="Rectangle 6423"/>
                <p:cNvSpPr>
                  <a:spLocks noChangeArrowheads="1"/>
                </p:cNvSpPr>
                <p:nvPr/>
              </p:nvSpPr>
              <p:spPr bwMode="auto">
                <a:xfrm>
                  <a:off x="4133" y="1271"/>
                  <a:ext cx="5" cy="976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7" name="Rectangle 6422"/>
                <p:cNvSpPr>
                  <a:spLocks noChangeArrowheads="1"/>
                </p:cNvSpPr>
                <p:nvPr/>
              </p:nvSpPr>
              <p:spPr bwMode="auto">
                <a:xfrm>
                  <a:off x="4135" y="1271"/>
                  <a:ext cx="6" cy="976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8" name="Rectangle 6421"/>
                <p:cNvSpPr>
                  <a:spLocks noChangeArrowheads="1"/>
                </p:cNvSpPr>
                <p:nvPr/>
              </p:nvSpPr>
              <p:spPr bwMode="auto">
                <a:xfrm>
                  <a:off x="4138" y="1271"/>
                  <a:ext cx="5" cy="97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9" name="Rectangle 6420"/>
                <p:cNvSpPr>
                  <a:spLocks noChangeArrowheads="1"/>
                </p:cNvSpPr>
                <p:nvPr/>
              </p:nvSpPr>
              <p:spPr bwMode="auto">
                <a:xfrm>
                  <a:off x="4141" y="1271"/>
                  <a:ext cx="2" cy="976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0" name="Freeform 6419"/>
                <p:cNvSpPr>
                  <a:spLocks/>
                </p:cNvSpPr>
                <p:nvPr/>
              </p:nvSpPr>
              <p:spPr bwMode="auto">
                <a:xfrm>
                  <a:off x="4116" y="1271"/>
                  <a:ext cx="27" cy="978"/>
                </a:xfrm>
                <a:custGeom>
                  <a:avLst/>
                  <a:gdLst/>
                  <a:ahLst/>
                  <a:cxnLst>
                    <a:cxn ang="0">
                      <a:pos x="0" y="978"/>
                    </a:cxn>
                    <a:cxn ang="0">
                      <a:pos x="0" y="0"/>
                    </a:cxn>
                    <a:cxn ang="0">
                      <a:pos x="27" y="0"/>
                    </a:cxn>
                    <a:cxn ang="0">
                      <a:pos x="27" y="976"/>
                    </a:cxn>
                    <a:cxn ang="0">
                      <a:pos x="0" y="978"/>
                    </a:cxn>
                  </a:cxnLst>
                  <a:rect l="0" t="0" r="r" b="b"/>
                  <a:pathLst>
                    <a:path w="27" h="978">
                      <a:moveTo>
                        <a:pt x="0" y="978"/>
                      </a:move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976"/>
                      </a:lnTo>
                      <a:lnTo>
                        <a:pt x="0" y="978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1" name="Freeform 6418"/>
                <p:cNvSpPr>
                  <a:spLocks/>
                </p:cNvSpPr>
                <p:nvPr/>
              </p:nvSpPr>
              <p:spPr bwMode="auto">
                <a:xfrm>
                  <a:off x="3818" y="1469"/>
                  <a:ext cx="65" cy="67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8" y="3"/>
                    </a:cxn>
                    <a:cxn ang="0">
                      <a:pos x="43" y="3"/>
                    </a:cxn>
                    <a:cxn ang="0">
                      <a:pos x="49" y="6"/>
                    </a:cxn>
                    <a:cxn ang="0">
                      <a:pos x="54" y="11"/>
                    </a:cxn>
                    <a:cxn ang="0">
                      <a:pos x="60" y="17"/>
                    </a:cxn>
                    <a:cxn ang="0">
                      <a:pos x="62" y="23"/>
                    </a:cxn>
                    <a:cxn ang="0">
                      <a:pos x="62" y="28"/>
                    </a:cxn>
                    <a:cxn ang="0">
                      <a:pos x="65" y="34"/>
                    </a:cxn>
                    <a:cxn ang="0">
                      <a:pos x="62" y="42"/>
                    </a:cxn>
                    <a:cxn ang="0">
                      <a:pos x="62" y="48"/>
                    </a:cxn>
                    <a:cxn ang="0">
                      <a:pos x="60" y="53"/>
                    </a:cxn>
                    <a:cxn ang="0">
                      <a:pos x="54" y="59"/>
                    </a:cxn>
                    <a:cxn ang="0">
                      <a:pos x="49" y="62"/>
                    </a:cxn>
                    <a:cxn ang="0">
                      <a:pos x="43" y="64"/>
                    </a:cxn>
                    <a:cxn ang="0">
                      <a:pos x="38" y="67"/>
                    </a:cxn>
                    <a:cxn ang="0">
                      <a:pos x="33" y="67"/>
                    </a:cxn>
                    <a:cxn ang="0">
                      <a:pos x="25" y="67"/>
                    </a:cxn>
                    <a:cxn ang="0">
                      <a:pos x="19" y="64"/>
                    </a:cxn>
                    <a:cxn ang="0">
                      <a:pos x="14" y="62"/>
                    </a:cxn>
                    <a:cxn ang="0">
                      <a:pos x="9" y="59"/>
                    </a:cxn>
                    <a:cxn ang="0">
                      <a:pos x="6" y="53"/>
                    </a:cxn>
                    <a:cxn ang="0">
                      <a:pos x="3" y="48"/>
                    </a:cxn>
                    <a:cxn ang="0">
                      <a:pos x="0" y="42"/>
                    </a:cxn>
                    <a:cxn ang="0">
                      <a:pos x="0" y="34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6" y="17"/>
                    </a:cxn>
                    <a:cxn ang="0">
                      <a:pos x="9" y="11"/>
                    </a:cxn>
                    <a:cxn ang="0">
                      <a:pos x="14" y="6"/>
                    </a:cxn>
                    <a:cxn ang="0">
                      <a:pos x="19" y="3"/>
                    </a:cxn>
                    <a:cxn ang="0">
                      <a:pos x="25" y="3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65" h="67">
                      <a:moveTo>
                        <a:pt x="33" y="0"/>
                      </a:moveTo>
                      <a:lnTo>
                        <a:pt x="38" y="3"/>
                      </a:lnTo>
                      <a:lnTo>
                        <a:pt x="43" y="3"/>
                      </a:lnTo>
                      <a:lnTo>
                        <a:pt x="49" y="6"/>
                      </a:lnTo>
                      <a:lnTo>
                        <a:pt x="54" y="11"/>
                      </a:lnTo>
                      <a:lnTo>
                        <a:pt x="60" y="17"/>
                      </a:lnTo>
                      <a:lnTo>
                        <a:pt x="62" y="23"/>
                      </a:lnTo>
                      <a:lnTo>
                        <a:pt x="62" y="28"/>
                      </a:lnTo>
                      <a:lnTo>
                        <a:pt x="65" y="34"/>
                      </a:lnTo>
                      <a:lnTo>
                        <a:pt x="62" y="42"/>
                      </a:lnTo>
                      <a:lnTo>
                        <a:pt x="62" y="48"/>
                      </a:lnTo>
                      <a:lnTo>
                        <a:pt x="60" y="53"/>
                      </a:lnTo>
                      <a:lnTo>
                        <a:pt x="54" y="59"/>
                      </a:lnTo>
                      <a:lnTo>
                        <a:pt x="49" y="62"/>
                      </a:lnTo>
                      <a:lnTo>
                        <a:pt x="43" y="64"/>
                      </a:lnTo>
                      <a:lnTo>
                        <a:pt x="38" y="67"/>
                      </a:lnTo>
                      <a:lnTo>
                        <a:pt x="33" y="67"/>
                      </a:lnTo>
                      <a:lnTo>
                        <a:pt x="25" y="67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9" y="59"/>
                      </a:lnTo>
                      <a:lnTo>
                        <a:pt x="6" y="53"/>
                      </a:lnTo>
                      <a:lnTo>
                        <a:pt x="3" y="48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6" y="17"/>
                      </a:lnTo>
                      <a:lnTo>
                        <a:pt x="9" y="11"/>
                      </a:lnTo>
                      <a:lnTo>
                        <a:pt x="14" y="6"/>
                      </a:lnTo>
                      <a:lnTo>
                        <a:pt x="19" y="3"/>
                      </a:lnTo>
                      <a:lnTo>
                        <a:pt x="25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2" name="Freeform 6417"/>
                <p:cNvSpPr>
                  <a:spLocks/>
                </p:cNvSpPr>
                <p:nvPr/>
              </p:nvSpPr>
              <p:spPr bwMode="auto">
                <a:xfrm>
                  <a:off x="3851" y="1469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32" y="34"/>
                    </a:cxn>
                    <a:cxn ang="0">
                      <a:pos x="32" y="34"/>
                    </a:cxn>
                    <a:cxn ang="0">
                      <a:pos x="32" y="28"/>
                    </a:cxn>
                    <a:cxn ang="0">
                      <a:pos x="29" y="20"/>
                    </a:cxn>
                    <a:cxn ang="0">
                      <a:pos x="27" y="14"/>
                    </a:cxn>
                    <a:cxn ang="0">
                      <a:pos x="24" y="9"/>
                    </a:cxn>
                    <a:cxn ang="0">
                      <a:pos x="18" y="6"/>
                    </a:cxn>
                    <a:cxn ang="0">
                      <a:pos x="13" y="3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"/>
                    </a:cxn>
                    <a:cxn ang="0">
                      <a:pos x="10" y="6"/>
                    </a:cxn>
                    <a:cxn ang="0">
                      <a:pos x="16" y="9"/>
                    </a:cxn>
                    <a:cxn ang="0">
                      <a:pos x="21" y="11"/>
                    </a:cxn>
                    <a:cxn ang="0">
                      <a:pos x="24" y="17"/>
                    </a:cxn>
                    <a:cxn ang="0">
                      <a:pos x="27" y="23"/>
                    </a:cxn>
                    <a:cxn ang="0">
                      <a:pos x="29" y="28"/>
                    </a:cxn>
                    <a:cxn ang="0">
                      <a:pos x="29" y="34"/>
                    </a:cxn>
                    <a:cxn ang="0">
                      <a:pos x="29" y="34"/>
                    </a:cxn>
                    <a:cxn ang="0">
                      <a:pos x="32" y="34"/>
                    </a:cxn>
                  </a:cxnLst>
                  <a:rect l="0" t="0" r="r" b="b"/>
                  <a:pathLst>
                    <a:path w="32" h="34">
                      <a:moveTo>
                        <a:pt x="32" y="34"/>
                      </a:moveTo>
                      <a:lnTo>
                        <a:pt x="32" y="34"/>
                      </a:lnTo>
                      <a:lnTo>
                        <a:pt x="32" y="28"/>
                      </a:lnTo>
                      <a:lnTo>
                        <a:pt x="29" y="20"/>
                      </a:lnTo>
                      <a:lnTo>
                        <a:pt x="27" y="14"/>
                      </a:lnTo>
                      <a:lnTo>
                        <a:pt x="24" y="9"/>
                      </a:lnTo>
                      <a:lnTo>
                        <a:pt x="18" y="6"/>
                      </a:lnTo>
                      <a:lnTo>
                        <a:pt x="13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lnTo>
                        <a:pt x="10" y="6"/>
                      </a:lnTo>
                      <a:lnTo>
                        <a:pt x="16" y="9"/>
                      </a:lnTo>
                      <a:lnTo>
                        <a:pt x="21" y="11"/>
                      </a:lnTo>
                      <a:lnTo>
                        <a:pt x="24" y="17"/>
                      </a:lnTo>
                      <a:lnTo>
                        <a:pt x="27" y="23"/>
                      </a:lnTo>
                      <a:lnTo>
                        <a:pt x="29" y="28"/>
                      </a:lnTo>
                      <a:lnTo>
                        <a:pt x="29" y="34"/>
                      </a:lnTo>
                      <a:lnTo>
                        <a:pt x="32" y="34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3" name="Freeform 6416"/>
                <p:cNvSpPr>
                  <a:spLocks/>
                </p:cNvSpPr>
                <p:nvPr/>
              </p:nvSpPr>
              <p:spPr bwMode="auto">
                <a:xfrm>
                  <a:off x="3851" y="1503"/>
                  <a:ext cx="32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5" y="33"/>
                    </a:cxn>
                    <a:cxn ang="0">
                      <a:pos x="13" y="33"/>
                    </a:cxn>
                    <a:cxn ang="0">
                      <a:pos x="18" y="30"/>
                    </a:cxn>
                    <a:cxn ang="0">
                      <a:pos x="24" y="25"/>
                    </a:cxn>
                    <a:cxn ang="0">
                      <a:pos x="27" y="19"/>
                    </a:cxn>
                    <a:cxn ang="0">
                      <a:pos x="29" y="14"/>
                    </a:cxn>
                    <a:cxn ang="0">
                      <a:pos x="32" y="8"/>
                    </a:cxn>
                    <a:cxn ang="0">
                      <a:pos x="32" y="0"/>
                    </a:cxn>
                    <a:cxn ang="0">
                      <a:pos x="29" y="0"/>
                    </a:cxn>
                    <a:cxn ang="0">
                      <a:pos x="29" y="5"/>
                    </a:cxn>
                    <a:cxn ang="0">
                      <a:pos x="27" y="14"/>
                    </a:cxn>
                    <a:cxn ang="0">
                      <a:pos x="24" y="19"/>
                    </a:cxn>
                    <a:cxn ang="0">
                      <a:pos x="21" y="22"/>
                    </a:cxn>
                    <a:cxn ang="0">
                      <a:pos x="16" y="28"/>
                    </a:cxn>
                    <a:cxn ang="0">
                      <a:pos x="10" y="30"/>
                    </a:cxn>
                    <a:cxn ang="0">
                      <a:pos x="5" y="3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32" h="36"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5" y="33"/>
                      </a:lnTo>
                      <a:lnTo>
                        <a:pt x="13" y="33"/>
                      </a:lnTo>
                      <a:lnTo>
                        <a:pt x="18" y="30"/>
                      </a:lnTo>
                      <a:lnTo>
                        <a:pt x="24" y="25"/>
                      </a:lnTo>
                      <a:lnTo>
                        <a:pt x="27" y="19"/>
                      </a:lnTo>
                      <a:lnTo>
                        <a:pt x="29" y="14"/>
                      </a:lnTo>
                      <a:lnTo>
                        <a:pt x="32" y="8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7" y="14"/>
                      </a:lnTo>
                      <a:lnTo>
                        <a:pt x="24" y="19"/>
                      </a:lnTo>
                      <a:lnTo>
                        <a:pt x="21" y="22"/>
                      </a:lnTo>
                      <a:lnTo>
                        <a:pt x="16" y="28"/>
                      </a:lnTo>
                      <a:lnTo>
                        <a:pt x="10" y="30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4" name="Freeform 6415"/>
                <p:cNvSpPr>
                  <a:spLocks/>
                </p:cNvSpPr>
                <p:nvPr/>
              </p:nvSpPr>
              <p:spPr bwMode="auto">
                <a:xfrm>
                  <a:off x="3816" y="1503"/>
                  <a:ext cx="35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2" y="14"/>
                    </a:cxn>
                    <a:cxn ang="0">
                      <a:pos x="5" y="19"/>
                    </a:cxn>
                    <a:cxn ang="0">
                      <a:pos x="11" y="25"/>
                    </a:cxn>
                    <a:cxn ang="0">
                      <a:pos x="16" y="30"/>
                    </a:cxn>
                    <a:cxn ang="0">
                      <a:pos x="21" y="33"/>
                    </a:cxn>
                    <a:cxn ang="0">
                      <a:pos x="27" y="33"/>
                    </a:cxn>
                    <a:cxn ang="0">
                      <a:pos x="35" y="36"/>
                    </a:cxn>
                    <a:cxn ang="0">
                      <a:pos x="35" y="30"/>
                    </a:cxn>
                    <a:cxn ang="0">
                      <a:pos x="29" y="30"/>
                    </a:cxn>
                    <a:cxn ang="0">
                      <a:pos x="21" y="30"/>
                    </a:cxn>
                    <a:cxn ang="0">
                      <a:pos x="16" y="28"/>
                    </a:cxn>
                    <a:cxn ang="0">
                      <a:pos x="13" y="22"/>
                    </a:cxn>
                    <a:cxn ang="0">
                      <a:pos x="8" y="19"/>
                    </a:cxn>
                    <a:cxn ang="0">
                      <a:pos x="5" y="14"/>
                    </a:cxn>
                    <a:cxn ang="0">
                      <a:pos x="5" y="5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11" y="25"/>
                      </a:lnTo>
                      <a:lnTo>
                        <a:pt x="16" y="30"/>
                      </a:lnTo>
                      <a:lnTo>
                        <a:pt x="21" y="33"/>
                      </a:lnTo>
                      <a:lnTo>
                        <a:pt x="27" y="33"/>
                      </a:lnTo>
                      <a:lnTo>
                        <a:pt x="35" y="36"/>
                      </a:lnTo>
                      <a:lnTo>
                        <a:pt x="35" y="30"/>
                      </a:lnTo>
                      <a:lnTo>
                        <a:pt x="29" y="30"/>
                      </a:lnTo>
                      <a:lnTo>
                        <a:pt x="21" y="30"/>
                      </a:lnTo>
                      <a:lnTo>
                        <a:pt x="16" y="28"/>
                      </a:lnTo>
                      <a:lnTo>
                        <a:pt x="13" y="22"/>
                      </a:lnTo>
                      <a:lnTo>
                        <a:pt x="8" y="19"/>
                      </a:lnTo>
                      <a:lnTo>
                        <a:pt x="5" y="14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5" name="Freeform 6414"/>
                <p:cNvSpPr>
                  <a:spLocks/>
                </p:cNvSpPr>
                <p:nvPr/>
              </p:nvSpPr>
              <p:spPr bwMode="auto">
                <a:xfrm>
                  <a:off x="3816" y="1469"/>
                  <a:ext cx="35" cy="34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27" y="0"/>
                    </a:cxn>
                    <a:cxn ang="0">
                      <a:pos x="21" y="3"/>
                    </a:cxn>
                    <a:cxn ang="0">
                      <a:pos x="16" y="6"/>
                    </a:cxn>
                    <a:cxn ang="0">
                      <a:pos x="11" y="9"/>
                    </a:cxn>
                    <a:cxn ang="0">
                      <a:pos x="5" y="14"/>
                    </a:cxn>
                    <a:cxn ang="0">
                      <a:pos x="2" y="20"/>
                    </a:cxn>
                    <a:cxn ang="0">
                      <a:pos x="2" y="28"/>
                    </a:cxn>
                    <a:cxn ang="0">
                      <a:pos x="0" y="34"/>
                    </a:cxn>
                    <a:cxn ang="0">
                      <a:pos x="5" y="34"/>
                    </a:cxn>
                    <a:cxn ang="0">
                      <a:pos x="5" y="28"/>
                    </a:cxn>
                    <a:cxn ang="0">
                      <a:pos x="5" y="23"/>
                    </a:cxn>
                    <a:cxn ang="0">
                      <a:pos x="8" y="17"/>
                    </a:cxn>
                    <a:cxn ang="0">
                      <a:pos x="13" y="11"/>
                    </a:cxn>
                    <a:cxn ang="0">
                      <a:pos x="16" y="9"/>
                    </a:cxn>
                    <a:cxn ang="0">
                      <a:pos x="21" y="6"/>
                    </a:cxn>
                    <a:cxn ang="0">
                      <a:pos x="29" y="3"/>
                    </a:cxn>
                    <a:cxn ang="0">
                      <a:pos x="35" y="3"/>
                    </a:cxn>
                    <a:cxn ang="0">
                      <a:pos x="35" y="3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34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21" y="3"/>
                      </a:lnTo>
                      <a:lnTo>
                        <a:pt x="16" y="6"/>
                      </a:lnTo>
                      <a:lnTo>
                        <a:pt x="11" y="9"/>
                      </a:lnTo>
                      <a:lnTo>
                        <a:pt x="5" y="14"/>
                      </a:lnTo>
                      <a:lnTo>
                        <a:pt x="2" y="20"/>
                      </a:lnTo>
                      <a:lnTo>
                        <a:pt x="2" y="28"/>
                      </a:lnTo>
                      <a:lnTo>
                        <a:pt x="0" y="34"/>
                      </a:lnTo>
                      <a:lnTo>
                        <a:pt x="5" y="34"/>
                      </a:lnTo>
                      <a:lnTo>
                        <a:pt x="5" y="28"/>
                      </a:lnTo>
                      <a:lnTo>
                        <a:pt x="5" y="23"/>
                      </a:lnTo>
                      <a:lnTo>
                        <a:pt x="8" y="17"/>
                      </a:lnTo>
                      <a:lnTo>
                        <a:pt x="13" y="11"/>
                      </a:lnTo>
                      <a:lnTo>
                        <a:pt x="16" y="9"/>
                      </a:lnTo>
                      <a:lnTo>
                        <a:pt x="21" y="6"/>
                      </a:lnTo>
                      <a:lnTo>
                        <a:pt x="29" y="3"/>
                      </a:lnTo>
                      <a:lnTo>
                        <a:pt x="35" y="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6" name="Freeform 6413"/>
                <p:cNvSpPr>
                  <a:spLocks/>
                </p:cNvSpPr>
                <p:nvPr/>
              </p:nvSpPr>
              <p:spPr bwMode="auto">
                <a:xfrm>
                  <a:off x="3824" y="1475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37" y="3"/>
                    </a:cxn>
                    <a:cxn ang="0">
                      <a:pos x="40" y="5"/>
                    </a:cxn>
                    <a:cxn ang="0">
                      <a:pos x="45" y="8"/>
                    </a:cxn>
                    <a:cxn ang="0">
                      <a:pos x="48" y="14"/>
                    </a:cxn>
                    <a:cxn ang="0">
                      <a:pos x="51" y="17"/>
                    </a:cxn>
                    <a:cxn ang="0">
                      <a:pos x="54" y="22"/>
                    </a:cxn>
                    <a:cxn ang="0">
                      <a:pos x="54" y="28"/>
                    </a:cxn>
                    <a:cxn ang="0">
                      <a:pos x="54" y="33"/>
                    </a:cxn>
                    <a:cxn ang="0">
                      <a:pos x="51" y="39"/>
                    </a:cxn>
                    <a:cxn ang="0">
                      <a:pos x="48" y="44"/>
                    </a:cxn>
                    <a:cxn ang="0">
                      <a:pos x="45" y="47"/>
                    </a:cxn>
                    <a:cxn ang="0">
                      <a:pos x="40" y="53"/>
                    </a:cxn>
                    <a:cxn ang="0">
                      <a:pos x="37" y="56"/>
                    </a:cxn>
                    <a:cxn ang="0">
                      <a:pos x="32" y="56"/>
                    </a:cxn>
                    <a:cxn ang="0">
                      <a:pos x="27" y="56"/>
                    </a:cxn>
                    <a:cxn ang="0">
                      <a:pos x="21" y="56"/>
                    </a:cxn>
                    <a:cxn ang="0">
                      <a:pos x="16" y="56"/>
                    </a:cxn>
                    <a:cxn ang="0">
                      <a:pos x="11" y="53"/>
                    </a:cxn>
                    <a:cxn ang="0">
                      <a:pos x="8" y="47"/>
                    </a:cxn>
                    <a:cxn ang="0">
                      <a:pos x="3" y="44"/>
                    </a:cxn>
                    <a:cxn ang="0">
                      <a:pos x="0" y="39"/>
                    </a:cxn>
                    <a:cxn ang="0">
                      <a:pos x="0" y="33"/>
                    </a:cxn>
                    <a:cxn ang="0">
                      <a:pos x="0" y="28"/>
                    </a:cxn>
                    <a:cxn ang="0">
                      <a:pos x="0" y="22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8" y="8"/>
                    </a:cxn>
                    <a:cxn ang="0">
                      <a:pos x="11" y="5"/>
                    </a:cxn>
                    <a:cxn ang="0">
                      <a:pos x="16" y="3"/>
                    </a:cxn>
                    <a:cxn ang="0">
                      <a:pos x="21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54" h="56">
                      <a:moveTo>
                        <a:pt x="27" y="0"/>
                      </a:move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0" y="5"/>
                      </a:lnTo>
                      <a:lnTo>
                        <a:pt x="45" y="8"/>
                      </a:lnTo>
                      <a:lnTo>
                        <a:pt x="48" y="14"/>
                      </a:lnTo>
                      <a:lnTo>
                        <a:pt x="51" y="17"/>
                      </a:lnTo>
                      <a:lnTo>
                        <a:pt x="54" y="22"/>
                      </a:lnTo>
                      <a:lnTo>
                        <a:pt x="54" y="28"/>
                      </a:lnTo>
                      <a:lnTo>
                        <a:pt x="54" y="33"/>
                      </a:lnTo>
                      <a:lnTo>
                        <a:pt x="51" y="39"/>
                      </a:lnTo>
                      <a:lnTo>
                        <a:pt x="48" y="44"/>
                      </a:lnTo>
                      <a:lnTo>
                        <a:pt x="45" y="47"/>
                      </a:lnTo>
                      <a:lnTo>
                        <a:pt x="40" y="53"/>
                      </a:lnTo>
                      <a:lnTo>
                        <a:pt x="37" y="56"/>
                      </a:lnTo>
                      <a:lnTo>
                        <a:pt x="32" y="56"/>
                      </a:lnTo>
                      <a:lnTo>
                        <a:pt x="27" y="56"/>
                      </a:lnTo>
                      <a:lnTo>
                        <a:pt x="21" y="56"/>
                      </a:lnTo>
                      <a:lnTo>
                        <a:pt x="16" y="56"/>
                      </a:lnTo>
                      <a:lnTo>
                        <a:pt x="11" y="53"/>
                      </a:lnTo>
                      <a:lnTo>
                        <a:pt x="8" y="47"/>
                      </a:lnTo>
                      <a:lnTo>
                        <a:pt x="3" y="44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6" y="3"/>
                      </a:lnTo>
                      <a:lnTo>
                        <a:pt x="21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7" name="Freeform 6412"/>
                <p:cNvSpPr>
                  <a:spLocks/>
                </p:cNvSpPr>
                <p:nvPr/>
              </p:nvSpPr>
              <p:spPr bwMode="auto">
                <a:xfrm>
                  <a:off x="3851" y="1472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29" y="31"/>
                    </a:cxn>
                    <a:cxn ang="0">
                      <a:pos x="29" y="31"/>
                    </a:cxn>
                    <a:cxn ang="0">
                      <a:pos x="27" y="25"/>
                    </a:cxn>
                    <a:cxn ang="0">
                      <a:pos x="27" y="20"/>
                    </a:cxn>
                    <a:cxn ang="0">
                      <a:pos x="24" y="14"/>
                    </a:cxn>
                    <a:cxn ang="0">
                      <a:pos x="18" y="11"/>
                    </a:cxn>
                    <a:cxn ang="0">
                      <a:pos x="16" y="6"/>
                    </a:cxn>
                    <a:cxn ang="0">
                      <a:pos x="10" y="3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0" y="6"/>
                    </a:cxn>
                    <a:cxn ang="0">
                      <a:pos x="13" y="8"/>
                    </a:cxn>
                    <a:cxn ang="0">
                      <a:pos x="18" y="11"/>
                    </a:cxn>
                    <a:cxn ang="0">
                      <a:pos x="21" y="17"/>
                    </a:cxn>
                    <a:cxn ang="0">
                      <a:pos x="24" y="22"/>
                    </a:cxn>
                    <a:cxn ang="0">
                      <a:pos x="24" y="25"/>
                    </a:cxn>
                    <a:cxn ang="0">
                      <a:pos x="24" y="31"/>
                    </a:cxn>
                    <a:cxn ang="0">
                      <a:pos x="24" y="31"/>
                    </a:cxn>
                    <a:cxn ang="0">
                      <a:pos x="29" y="31"/>
                    </a:cxn>
                  </a:cxnLst>
                  <a:rect l="0" t="0" r="r" b="b"/>
                  <a:pathLst>
                    <a:path w="29" h="31">
                      <a:moveTo>
                        <a:pt x="29" y="31"/>
                      </a:moveTo>
                      <a:lnTo>
                        <a:pt x="29" y="31"/>
                      </a:lnTo>
                      <a:lnTo>
                        <a:pt x="27" y="25"/>
                      </a:lnTo>
                      <a:lnTo>
                        <a:pt x="27" y="20"/>
                      </a:lnTo>
                      <a:lnTo>
                        <a:pt x="24" y="14"/>
                      </a:lnTo>
                      <a:lnTo>
                        <a:pt x="18" y="11"/>
                      </a:lnTo>
                      <a:lnTo>
                        <a:pt x="16" y="6"/>
                      </a:lnTo>
                      <a:lnTo>
                        <a:pt x="10" y="3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3" y="8"/>
                      </a:lnTo>
                      <a:lnTo>
                        <a:pt x="18" y="11"/>
                      </a:lnTo>
                      <a:lnTo>
                        <a:pt x="21" y="17"/>
                      </a:lnTo>
                      <a:lnTo>
                        <a:pt x="24" y="22"/>
                      </a:lnTo>
                      <a:lnTo>
                        <a:pt x="24" y="25"/>
                      </a:lnTo>
                      <a:lnTo>
                        <a:pt x="24" y="31"/>
                      </a:lnTo>
                      <a:lnTo>
                        <a:pt x="29" y="31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8" name="Freeform 6411"/>
                <p:cNvSpPr>
                  <a:spLocks/>
                </p:cNvSpPr>
                <p:nvPr/>
              </p:nvSpPr>
              <p:spPr bwMode="auto">
                <a:xfrm>
                  <a:off x="3851" y="1503"/>
                  <a:ext cx="29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5" y="30"/>
                    </a:cxn>
                    <a:cxn ang="0">
                      <a:pos x="10" y="28"/>
                    </a:cxn>
                    <a:cxn ang="0">
                      <a:pos x="16" y="25"/>
                    </a:cxn>
                    <a:cxn ang="0">
                      <a:pos x="18" y="22"/>
                    </a:cxn>
                    <a:cxn ang="0">
                      <a:pos x="24" y="16"/>
                    </a:cxn>
                    <a:cxn ang="0">
                      <a:pos x="27" y="11"/>
                    </a:cxn>
                    <a:cxn ang="0">
                      <a:pos x="27" y="5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24" y="5"/>
                    </a:cxn>
                    <a:cxn ang="0">
                      <a:pos x="24" y="11"/>
                    </a:cxn>
                    <a:cxn ang="0">
                      <a:pos x="21" y="16"/>
                    </a:cxn>
                    <a:cxn ang="0">
                      <a:pos x="18" y="19"/>
                    </a:cxn>
                    <a:cxn ang="0">
                      <a:pos x="13" y="22"/>
                    </a:cxn>
                    <a:cxn ang="0">
                      <a:pos x="10" y="25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5" y="30"/>
                      </a:lnTo>
                      <a:lnTo>
                        <a:pt x="10" y="28"/>
                      </a:lnTo>
                      <a:lnTo>
                        <a:pt x="16" y="25"/>
                      </a:lnTo>
                      <a:lnTo>
                        <a:pt x="18" y="22"/>
                      </a:lnTo>
                      <a:lnTo>
                        <a:pt x="24" y="16"/>
                      </a:lnTo>
                      <a:lnTo>
                        <a:pt x="27" y="11"/>
                      </a:lnTo>
                      <a:lnTo>
                        <a:pt x="27" y="5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4" y="11"/>
                      </a:lnTo>
                      <a:lnTo>
                        <a:pt x="21" y="16"/>
                      </a:lnTo>
                      <a:lnTo>
                        <a:pt x="18" y="19"/>
                      </a:lnTo>
                      <a:lnTo>
                        <a:pt x="13" y="22"/>
                      </a:lnTo>
                      <a:lnTo>
                        <a:pt x="10" y="25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9" name="Freeform 6410"/>
                <p:cNvSpPr>
                  <a:spLocks/>
                </p:cNvSpPr>
                <p:nvPr/>
              </p:nvSpPr>
              <p:spPr bwMode="auto">
                <a:xfrm>
                  <a:off x="3821" y="1503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3" y="11"/>
                    </a:cxn>
                    <a:cxn ang="0">
                      <a:pos x="6" y="16"/>
                    </a:cxn>
                    <a:cxn ang="0">
                      <a:pos x="8" y="22"/>
                    </a:cxn>
                    <a:cxn ang="0">
                      <a:pos x="14" y="25"/>
                    </a:cxn>
                    <a:cxn ang="0">
                      <a:pos x="19" y="28"/>
                    </a:cxn>
                    <a:cxn ang="0">
                      <a:pos x="24" y="30"/>
                    </a:cxn>
                    <a:cxn ang="0">
                      <a:pos x="30" y="30"/>
                    </a:cxn>
                    <a:cxn ang="0">
                      <a:pos x="30" y="28"/>
                    </a:cxn>
                    <a:cxn ang="0">
                      <a:pos x="24" y="28"/>
                    </a:cxn>
                    <a:cxn ang="0">
                      <a:pos x="19" y="25"/>
                    </a:cxn>
                    <a:cxn ang="0">
                      <a:pos x="14" y="22"/>
                    </a:cxn>
                    <a:cxn ang="0">
                      <a:pos x="11" y="19"/>
                    </a:cxn>
                    <a:cxn ang="0">
                      <a:pos x="8" y="16"/>
                    </a:cxn>
                    <a:cxn ang="0">
                      <a:pos x="6" y="11"/>
                    </a:cxn>
                    <a:cxn ang="0">
                      <a:pos x="3" y="5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8" y="22"/>
                      </a:lnTo>
                      <a:lnTo>
                        <a:pt x="14" y="25"/>
                      </a:lnTo>
                      <a:lnTo>
                        <a:pt x="19" y="28"/>
                      </a:lnTo>
                      <a:lnTo>
                        <a:pt x="24" y="30"/>
                      </a:lnTo>
                      <a:lnTo>
                        <a:pt x="30" y="30"/>
                      </a:lnTo>
                      <a:lnTo>
                        <a:pt x="30" y="28"/>
                      </a:lnTo>
                      <a:lnTo>
                        <a:pt x="24" y="28"/>
                      </a:lnTo>
                      <a:lnTo>
                        <a:pt x="19" y="25"/>
                      </a:lnTo>
                      <a:lnTo>
                        <a:pt x="14" y="22"/>
                      </a:lnTo>
                      <a:lnTo>
                        <a:pt x="11" y="19"/>
                      </a:lnTo>
                      <a:lnTo>
                        <a:pt x="8" y="16"/>
                      </a:lnTo>
                      <a:lnTo>
                        <a:pt x="6" y="11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0" name="Freeform 6409"/>
                <p:cNvSpPr>
                  <a:spLocks/>
                </p:cNvSpPr>
                <p:nvPr/>
              </p:nvSpPr>
              <p:spPr bwMode="auto">
                <a:xfrm>
                  <a:off x="3821" y="1472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4" y="3"/>
                    </a:cxn>
                    <a:cxn ang="0">
                      <a:pos x="19" y="3"/>
                    </a:cxn>
                    <a:cxn ang="0">
                      <a:pos x="14" y="6"/>
                    </a:cxn>
                    <a:cxn ang="0">
                      <a:pos x="8" y="11"/>
                    </a:cxn>
                    <a:cxn ang="0">
                      <a:pos x="6" y="14"/>
                    </a:cxn>
                    <a:cxn ang="0">
                      <a:pos x="3" y="20"/>
                    </a:cxn>
                    <a:cxn ang="0">
                      <a:pos x="0" y="25"/>
                    </a:cxn>
                    <a:cxn ang="0">
                      <a:pos x="0" y="31"/>
                    </a:cxn>
                    <a:cxn ang="0">
                      <a:pos x="3" y="31"/>
                    </a:cxn>
                    <a:cxn ang="0">
                      <a:pos x="3" y="25"/>
                    </a:cxn>
                    <a:cxn ang="0">
                      <a:pos x="6" y="22"/>
                    </a:cxn>
                    <a:cxn ang="0">
                      <a:pos x="8" y="17"/>
                    </a:cxn>
                    <a:cxn ang="0">
                      <a:pos x="11" y="11"/>
                    </a:cxn>
                    <a:cxn ang="0">
                      <a:pos x="14" y="8"/>
                    </a:cxn>
                    <a:cxn ang="0">
                      <a:pos x="19" y="6"/>
                    </a:cxn>
                    <a:cxn ang="0">
                      <a:pos x="24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31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4" y="6"/>
                      </a:lnTo>
                      <a:lnTo>
                        <a:pt x="8" y="11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3" y="25"/>
                      </a:lnTo>
                      <a:lnTo>
                        <a:pt x="6" y="22"/>
                      </a:lnTo>
                      <a:lnTo>
                        <a:pt x="8" y="17"/>
                      </a:lnTo>
                      <a:lnTo>
                        <a:pt x="11" y="11"/>
                      </a:lnTo>
                      <a:lnTo>
                        <a:pt x="14" y="8"/>
                      </a:lnTo>
                      <a:lnTo>
                        <a:pt x="19" y="6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1" name="Freeform 6408"/>
                <p:cNvSpPr>
                  <a:spLocks/>
                </p:cNvSpPr>
                <p:nvPr/>
              </p:nvSpPr>
              <p:spPr bwMode="auto">
                <a:xfrm>
                  <a:off x="3843" y="1497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10" y="3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11"/>
                    </a:cxn>
                    <a:cxn ang="0">
                      <a:pos x="5" y="11"/>
                    </a:cxn>
                    <a:cxn ang="0">
                      <a:pos x="5" y="11"/>
                    </a:cxn>
                    <a:cxn ang="0">
                      <a:pos x="5" y="11"/>
                    </a:cxn>
                    <a:cxn ang="0">
                      <a:pos x="2" y="11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2" name="Freeform 6407"/>
                <p:cNvSpPr>
                  <a:spLocks/>
                </p:cNvSpPr>
                <p:nvPr/>
              </p:nvSpPr>
              <p:spPr bwMode="auto">
                <a:xfrm>
                  <a:off x="3848" y="1497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3" name="Freeform 6406"/>
                <p:cNvSpPr>
                  <a:spLocks/>
                </p:cNvSpPr>
                <p:nvPr/>
              </p:nvSpPr>
              <p:spPr bwMode="auto">
                <a:xfrm>
                  <a:off x="3848" y="1503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5" y="5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4" name="Freeform 6405"/>
                <p:cNvSpPr>
                  <a:spLocks/>
                </p:cNvSpPr>
                <p:nvPr/>
              </p:nvSpPr>
              <p:spPr bwMode="auto">
                <a:xfrm>
                  <a:off x="3843" y="1503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5" name="Freeform 6404"/>
                <p:cNvSpPr>
                  <a:spLocks/>
                </p:cNvSpPr>
                <p:nvPr/>
              </p:nvSpPr>
              <p:spPr bwMode="auto">
                <a:xfrm>
                  <a:off x="3843" y="1497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6" name="Line 6403"/>
                <p:cNvSpPr>
                  <a:spLocks noChangeShapeType="1"/>
                </p:cNvSpPr>
                <p:nvPr/>
              </p:nvSpPr>
              <p:spPr bwMode="auto">
                <a:xfrm>
                  <a:off x="3824" y="1503"/>
                  <a:ext cx="54" cy="1"/>
                </a:xfrm>
                <a:prstGeom prst="line">
                  <a:avLst/>
                </a:prstGeom>
                <a:noFill/>
                <a:ln w="4763">
                  <a:solidFill>
                    <a:srgbClr val="495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7" name="Line 6402"/>
                <p:cNvSpPr>
                  <a:spLocks noChangeShapeType="1"/>
                </p:cNvSpPr>
                <p:nvPr/>
              </p:nvSpPr>
              <p:spPr bwMode="auto">
                <a:xfrm>
                  <a:off x="3848" y="1475"/>
                  <a:ext cx="1" cy="56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8" name="Line 6401"/>
                <p:cNvSpPr>
                  <a:spLocks noChangeShapeType="1"/>
                </p:cNvSpPr>
                <p:nvPr/>
              </p:nvSpPr>
              <p:spPr bwMode="auto">
                <a:xfrm>
                  <a:off x="3829" y="1483"/>
                  <a:ext cx="40" cy="42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9" name="Line 6400"/>
                <p:cNvSpPr>
                  <a:spLocks noChangeShapeType="1"/>
                </p:cNvSpPr>
                <p:nvPr/>
              </p:nvSpPr>
              <p:spPr bwMode="auto">
                <a:xfrm flipV="1">
                  <a:off x="3829" y="1483"/>
                  <a:ext cx="38" cy="39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0" name="Line 6399"/>
                <p:cNvSpPr>
                  <a:spLocks noChangeShapeType="1"/>
                </p:cNvSpPr>
                <p:nvPr/>
              </p:nvSpPr>
              <p:spPr bwMode="auto">
                <a:xfrm>
                  <a:off x="3821" y="1469"/>
                  <a:ext cx="59" cy="1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1" name="Line 6398"/>
                <p:cNvSpPr>
                  <a:spLocks noChangeShapeType="1"/>
                </p:cNvSpPr>
                <p:nvPr/>
              </p:nvSpPr>
              <p:spPr bwMode="auto">
                <a:xfrm>
                  <a:off x="3821" y="1469"/>
                  <a:ext cx="59" cy="1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2" name="Line 6397"/>
                <p:cNvSpPr>
                  <a:spLocks noChangeShapeType="1"/>
                </p:cNvSpPr>
                <p:nvPr/>
              </p:nvSpPr>
              <p:spPr bwMode="auto">
                <a:xfrm>
                  <a:off x="3821" y="1536"/>
                  <a:ext cx="59" cy="1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3" name="Line 6396"/>
                <p:cNvSpPr>
                  <a:spLocks noChangeShapeType="1"/>
                </p:cNvSpPr>
                <p:nvPr/>
              </p:nvSpPr>
              <p:spPr bwMode="auto">
                <a:xfrm>
                  <a:off x="3821" y="1536"/>
                  <a:ext cx="59" cy="1"/>
                </a:xfrm>
                <a:prstGeom prst="line">
                  <a:avLst/>
                </a:prstGeom>
                <a:noFill/>
                <a:ln w="4763">
                  <a:solidFill>
                    <a:srgbClr val="3A746B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4" name="Rectangle 6395"/>
                <p:cNvSpPr>
                  <a:spLocks noChangeArrowheads="1"/>
                </p:cNvSpPr>
                <p:nvPr/>
              </p:nvSpPr>
              <p:spPr bwMode="auto">
                <a:xfrm>
                  <a:off x="3730" y="1531"/>
                  <a:ext cx="389" cy="2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5" name="Rectangle 6394"/>
                <p:cNvSpPr>
                  <a:spLocks noChangeArrowheads="1"/>
                </p:cNvSpPr>
                <p:nvPr/>
              </p:nvSpPr>
              <p:spPr bwMode="auto">
                <a:xfrm>
                  <a:off x="3730" y="1528"/>
                  <a:ext cx="389" cy="5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6" name="Freeform 6393"/>
                <p:cNvSpPr>
                  <a:spLocks/>
                </p:cNvSpPr>
                <p:nvPr/>
              </p:nvSpPr>
              <p:spPr bwMode="auto">
                <a:xfrm>
                  <a:off x="3727" y="1525"/>
                  <a:ext cx="392" cy="6"/>
                </a:xfrm>
                <a:custGeom>
                  <a:avLst/>
                  <a:gdLst/>
                  <a:ahLst/>
                  <a:cxnLst>
                    <a:cxn ang="0">
                      <a:pos x="392" y="6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392" y="0"/>
                    </a:cxn>
                    <a:cxn ang="0">
                      <a:pos x="392" y="6"/>
                    </a:cxn>
                  </a:cxnLst>
                  <a:rect l="0" t="0" r="r" b="b"/>
                  <a:pathLst>
                    <a:path w="392" h="6">
                      <a:moveTo>
                        <a:pt x="392" y="6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2" y="6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7" name="Freeform 6392"/>
                <p:cNvSpPr>
                  <a:spLocks/>
                </p:cNvSpPr>
                <p:nvPr/>
              </p:nvSpPr>
              <p:spPr bwMode="auto">
                <a:xfrm>
                  <a:off x="3727" y="1522"/>
                  <a:ext cx="392" cy="6"/>
                </a:xfrm>
                <a:custGeom>
                  <a:avLst/>
                  <a:gdLst/>
                  <a:ahLst/>
                  <a:cxnLst>
                    <a:cxn ang="0">
                      <a:pos x="392" y="6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392" y="0"/>
                    </a:cxn>
                    <a:cxn ang="0">
                      <a:pos x="392" y="6"/>
                    </a:cxn>
                  </a:cxnLst>
                  <a:rect l="0" t="0" r="r" b="b"/>
                  <a:pathLst>
                    <a:path w="392" h="6">
                      <a:moveTo>
                        <a:pt x="392" y="6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2" y="6"/>
                      </a:lnTo>
                      <a:close/>
                    </a:path>
                  </a:pathLst>
                </a:custGeom>
                <a:solidFill>
                  <a:srgbClr val="7C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8" name="Rectangle 6391"/>
                <p:cNvSpPr>
                  <a:spLocks noChangeArrowheads="1"/>
                </p:cNvSpPr>
                <p:nvPr/>
              </p:nvSpPr>
              <p:spPr bwMode="auto">
                <a:xfrm>
                  <a:off x="3727" y="1519"/>
                  <a:ext cx="392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9" name="Rectangle 6390"/>
                <p:cNvSpPr>
                  <a:spLocks noChangeArrowheads="1"/>
                </p:cNvSpPr>
                <p:nvPr/>
              </p:nvSpPr>
              <p:spPr bwMode="auto">
                <a:xfrm>
                  <a:off x="3727" y="1517"/>
                  <a:ext cx="392" cy="5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0" name="Rectangle 6389"/>
                <p:cNvSpPr>
                  <a:spLocks noChangeArrowheads="1"/>
                </p:cNvSpPr>
                <p:nvPr/>
              </p:nvSpPr>
              <p:spPr bwMode="auto">
                <a:xfrm>
                  <a:off x="3727" y="1517"/>
                  <a:ext cx="392" cy="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1" name="Rectangle 6388"/>
                <p:cNvSpPr>
                  <a:spLocks noChangeArrowheads="1"/>
                </p:cNvSpPr>
                <p:nvPr/>
              </p:nvSpPr>
              <p:spPr bwMode="auto">
                <a:xfrm>
                  <a:off x="3727" y="1514"/>
                  <a:ext cx="392" cy="3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2" name="Rectangle 6387"/>
                <p:cNvSpPr>
                  <a:spLocks noChangeArrowheads="1"/>
                </p:cNvSpPr>
                <p:nvPr/>
              </p:nvSpPr>
              <p:spPr bwMode="auto">
                <a:xfrm>
                  <a:off x="3727" y="1511"/>
                  <a:ext cx="392" cy="6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3" name="Rectangle 6386"/>
                <p:cNvSpPr>
                  <a:spLocks noChangeArrowheads="1"/>
                </p:cNvSpPr>
                <p:nvPr/>
              </p:nvSpPr>
              <p:spPr bwMode="auto">
                <a:xfrm>
                  <a:off x="3727" y="1508"/>
                  <a:ext cx="392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4" name="Rectangle 6385"/>
                <p:cNvSpPr>
                  <a:spLocks noChangeArrowheads="1"/>
                </p:cNvSpPr>
                <p:nvPr/>
              </p:nvSpPr>
              <p:spPr bwMode="auto">
                <a:xfrm>
                  <a:off x="3727" y="1508"/>
                  <a:ext cx="392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5" name="Rectangle 6384"/>
                <p:cNvSpPr>
                  <a:spLocks noChangeArrowheads="1"/>
                </p:cNvSpPr>
                <p:nvPr/>
              </p:nvSpPr>
              <p:spPr bwMode="auto">
                <a:xfrm>
                  <a:off x="3727" y="1508"/>
                  <a:ext cx="392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6" name="Freeform 6383"/>
                <p:cNvSpPr>
                  <a:spLocks/>
                </p:cNvSpPr>
                <p:nvPr/>
              </p:nvSpPr>
              <p:spPr bwMode="auto">
                <a:xfrm>
                  <a:off x="3727" y="1508"/>
                  <a:ext cx="392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2" y="0"/>
                    </a:cxn>
                    <a:cxn ang="0">
                      <a:pos x="392" y="25"/>
                    </a:cxn>
                    <a:cxn ang="0">
                      <a:pos x="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2" h="25">
                      <a:moveTo>
                        <a:pt x="0" y="0"/>
                      </a:moveTo>
                      <a:lnTo>
                        <a:pt x="392" y="0"/>
                      </a:lnTo>
                      <a:lnTo>
                        <a:pt x="392" y="25"/>
                      </a:lnTo>
                      <a:lnTo>
                        <a:pt x="3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7" name="Freeform 6382"/>
                <p:cNvSpPr>
                  <a:spLocks/>
                </p:cNvSpPr>
                <p:nvPr/>
              </p:nvSpPr>
              <p:spPr bwMode="auto">
                <a:xfrm>
                  <a:off x="3539" y="1968"/>
                  <a:ext cx="183" cy="2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0" y="0"/>
                    </a:cxn>
                    <a:cxn ang="0">
                      <a:pos x="183" y="75"/>
                    </a:cxn>
                    <a:cxn ang="0">
                      <a:pos x="183" y="145"/>
                    </a:cxn>
                    <a:cxn ang="0">
                      <a:pos x="140" y="245"/>
                    </a:cxn>
                    <a:cxn ang="0">
                      <a:pos x="0" y="2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3" h="245">
                      <a:moveTo>
                        <a:pt x="0" y="0"/>
                      </a:moveTo>
                      <a:lnTo>
                        <a:pt x="110" y="0"/>
                      </a:lnTo>
                      <a:lnTo>
                        <a:pt x="183" y="75"/>
                      </a:lnTo>
                      <a:lnTo>
                        <a:pt x="183" y="145"/>
                      </a:lnTo>
                      <a:lnTo>
                        <a:pt x="140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8" name="Freeform 6381"/>
                <p:cNvSpPr>
                  <a:spLocks/>
                </p:cNvSpPr>
                <p:nvPr/>
              </p:nvSpPr>
              <p:spPr bwMode="auto">
                <a:xfrm>
                  <a:off x="3539" y="1968"/>
                  <a:ext cx="183" cy="2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0" y="0"/>
                    </a:cxn>
                    <a:cxn ang="0">
                      <a:pos x="183" y="75"/>
                    </a:cxn>
                    <a:cxn ang="0">
                      <a:pos x="183" y="145"/>
                    </a:cxn>
                    <a:cxn ang="0">
                      <a:pos x="140" y="245"/>
                    </a:cxn>
                    <a:cxn ang="0">
                      <a:pos x="0" y="2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3" h="245">
                      <a:moveTo>
                        <a:pt x="0" y="0"/>
                      </a:moveTo>
                      <a:lnTo>
                        <a:pt x="110" y="0"/>
                      </a:lnTo>
                      <a:lnTo>
                        <a:pt x="183" y="75"/>
                      </a:lnTo>
                      <a:lnTo>
                        <a:pt x="183" y="145"/>
                      </a:lnTo>
                      <a:lnTo>
                        <a:pt x="140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9" name="Freeform 6380"/>
                <p:cNvSpPr>
                  <a:spLocks/>
                </p:cNvSpPr>
                <p:nvPr/>
              </p:nvSpPr>
              <p:spPr bwMode="auto">
                <a:xfrm>
                  <a:off x="3910" y="2024"/>
                  <a:ext cx="78" cy="92"/>
                </a:xfrm>
                <a:custGeom>
                  <a:avLst/>
                  <a:gdLst/>
                  <a:ahLst/>
                  <a:cxnLst>
                    <a:cxn ang="0">
                      <a:pos x="40" y="92"/>
                    </a:cxn>
                    <a:cxn ang="0">
                      <a:pos x="78" y="6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40" y="92"/>
                    </a:cxn>
                  </a:cxnLst>
                  <a:rect l="0" t="0" r="r" b="b"/>
                  <a:pathLst>
                    <a:path w="78" h="92">
                      <a:moveTo>
                        <a:pt x="40" y="92"/>
                      </a:moveTo>
                      <a:lnTo>
                        <a:pt x="78" y="61"/>
                      </a:lnTo>
                      <a:lnTo>
                        <a:pt x="19" y="0"/>
                      </a:lnTo>
                      <a:lnTo>
                        <a:pt x="0" y="16"/>
                      </a:lnTo>
                      <a:lnTo>
                        <a:pt x="40" y="92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0" name="Freeform 6379"/>
                <p:cNvSpPr>
                  <a:spLocks/>
                </p:cNvSpPr>
                <p:nvPr/>
              </p:nvSpPr>
              <p:spPr bwMode="auto">
                <a:xfrm>
                  <a:off x="3910" y="2024"/>
                  <a:ext cx="78" cy="92"/>
                </a:xfrm>
                <a:custGeom>
                  <a:avLst/>
                  <a:gdLst/>
                  <a:ahLst/>
                  <a:cxnLst>
                    <a:cxn ang="0">
                      <a:pos x="40" y="92"/>
                    </a:cxn>
                    <a:cxn ang="0">
                      <a:pos x="78" y="6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40" y="92"/>
                    </a:cxn>
                  </a:cxnLst>
                  <a:rect l="0" t="0" r="r" b="b"/>
                  <a:pathLst>
                    <a:path w="78" h="92">
                      <a:moveTo>
                        <a:pt x="40" y="92"/>
                      </a:moveTo>
                      <a:lnTo>
                        <a:pt x="78" y="61"/>
                      </a:lnTo>
                      <a:lnTo>
                        <a:pt x="19" y="0"/>
                      </a:lnTo>
                      <a:lnTo>
                        <a:pt x="0" y="16"/>
                      </a:lnTo>
                      <a:lnTo>
                        <a:pt x="40" y="9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1" name="Freeform 6378"/>
                <p:cNvSpPr>
                  <a:spLocks/>
                </p:cNvSpPr>
                <p:nvPr/>
              </p:nvSpPr>
              <p:spPr bwMode="auto">
                <a:xfrm>
                  <a:off x="3856" y="2052"/>
                  <a:ext cx="51" cy="8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9"/>
                    </a:cxn>
                    <a:cxn ang="0">
                      <a:pos x="51" y="83"/>
                    </a:cxn>
                    <a:cxn ang="0">
                      <a:pos x="3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1" h="89">
                      <a:moveTo>
                        <a:pt x="0" y="2"/>
                      </a:moveTo>
                      <a:lnTo>
                        <a:pt x="0" y="89"/>
                      </a:lnTo>
                      <a:lnTo>
                        <a:pt x="51" y="83"/>
                      </a:lnTo>
                      <a:lnTo>
                        <a:pt x="3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2" name="Freeform 6377"/>
                <p:cNvSpPr>
                  <a:spLocks/>
                </p:cNvSpPr>
                <p:nvPr/>
              </p:nvSpPr>
              <p:spPr bwMode="auto">
                <a:xfrm>
                  <a:off x="3856" y="2052"/>
                  <a:ext cx="51" cy="8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9"/>
                    </a:cxn>
                    <a:cxn ang="0">
                      <a:pos x="51" y="83"/>
                    </a:cxn>
                    <a:cxn ang="0">
                      <a:pos x="3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1" h="89">
                      <a:moveTo>
                        <a:pt x="0" y="2"/>
                      </a:moveTo>
                      <a:lnTo>
                        <a:pt x="0" y="89"/>
                      </a:lnTo>
                      <a:lnTo>
                        <a:pt x="51" y="83"/>
                      </a:lnTo>
                      <a:lnTo>
                        <a:pt x="3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3" name="Freeform 6376"/>
                <p:cNvSpPr>
                  <a:spLocks/>
                </p:cNvSpPr>
                <p:nvPr/>
              </p:nvSpPr>
              <p:spPr bwMode="auto">
                <a:xfrm>
                  <a:off x="3886" y="2040"/>
                  <a:ext cx="64" cy="95"/>
                </a:xfrm>
                <a:custGeom>
                  <a:avLst/>
                  <a:gdLst/>
                  <a:ahLst/>
                  <a:cxnLst>
                    <a:cxn ang="0">
                      <a:pos x="21" y="95"/>
                    </a:cxn>
                    <a:cxn ang="0">
                      <a:pos x="64" y="76"/>
                    </a:cxn>
                    <a:cxn ang="0">
                      <a:pos x="24" y="0"/>
                    </a:cxn>
                    <a:cxn ang="0">
                      <a:pos x="0" y="12"/>
                    </a:cxn>
                    <a:cxn ang="0">
                      <a:pos x="21" y="95"/>
                    </a:cxn>
                  </a:cxnLst>
                  <a:rect l="0" t="0" r="r" b="b"/>
                  <a:pathLst>
                    <a:path w="64" h="95">
                      <a:moveTo>
                        <a:pt x="21" y="95"/>
                      </a:moveTo>
                      <a:lnTo>
                        <a:pt x="64" y="76"/>
                      </a:ln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21" y="95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4" name="Freeform 6375"/>
                <p:cNvSpPr>
                  <a:spLocks/>
                </p:cNvSpPr>
                <p:nvPr/>
              </p:nvSpPr>
              <p:spPr bwMode="auto">
                <a:xfrm>
                  <a:off x="3886" y="2040"/>
                  <a:ext cx="64" cy="95"/>
                </a:xfrm>
                <a:custGeom>
                  <a:avLst/>
                  <a:gdLst/>
                  <a:ahLst/>
                  <a:cxnLst>
                    <a:cxn ang="0">
                      <a:pos x="21" y="95"/>
                    </a:cxn>
                    <a:cxn ang="0">
                      <a:pos x="64" y="76"/>
                    </a:cxn>
                    <a:cxn ang="0">
                      <a:pos x="24" y="0"/>
                    </a:cxn>
                    <a:cxn ang="0">
                      <a:pos x="0" y="12"/>
                    </a:cxn>
                    <a:cxn ang="0">
                      <a:pos x="21" y="95"/>
                    </a:cxn>
                  </a:cxnLst>
                  <a:rect l="0" t="0" r="r" b="b"/>
                  <a:pathLst>
                    <a:path w="64" h="95">
                      <a:moveTo>
                        <a:pt x="21" y="95"/>
                      </a:moveTo>
                      <a:lnTo>
                        <a:pt x="64" y="76"/>
                      </a:ln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21" y="95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5" name="Freeform 6374"/>
                <p:cNvSpPr>
                  <a:spLocks/>
                </p:cNvSpPr>
                <p:nvPr/>
              </p:nvSpPr>
              <p:spPr bwMode="auto">
                <a:xfrm>
                  <a:off x="3929" y="2004"/>
                  <a:ext cx="85" cy="81"/>
                </a:xfrm>
                <a:custGeom>
                  <a:avLst/>
                  <a:gdLst/>
                  <a:ahLst/>
                  <a:cxnLst>
                    <a:cxn ang="0">
                      <a:pos x="56" y="81"/>
                    </a:cxn>
                    <a:cxn ang="0">
                      <a:pos x="85" y="42"/>
                    </a:cxn>
                    <a:cxn ang="0">
                      <a:pos x="13" y="0"/>
                    </a:cxn>
                    <a:cxn ang="0">
                      <a:pos x="0" y="20"/>
                    </a:cxn>
                    <a:cxn ang="0">
                      <a:pos x="56" y="81"/>
                    </a:cxn>
                  </a:cxnLst>
                  <a:rect l="0" t="0" r="r" b="b"/>
                  <a:pathLst>
                    <a:path w="85" h="81">
                      <a:moveTo>
                        <a:pt x="56" y="81"/>
                      </a:moveTo>
                      <a:lnTo>
                        <a:pt x="85" y="42"/>
                      </a:lnTo>
                      <a:lnTo>
                        <a:pt x="13" y="0"/>
                      </a:lnTo>
                      <a:lnTo>
                        <a:pt x="0" y="20"/>
                      </a:lnTo>
                      <a:lnTo>
                        <a:pt x="56" y="81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6" name="Freeform 6373"/>
                <p:cNvSpPr>
                  <a:spLocks/>
                </p:cNvSpPr>
                <p:nvPr/>
              </p:nvSpPr>
              <p:spPr bwMode="auto">
                <a:xfrm>
                  <a:off x="3929" y="2004"/>
                  <a:ext cx="85" cy="81"/>
                </a:xfrm>
                <a:custGeom>
                  <a:avLst/>
                  <a:gdLst/>
                  <a:ahLst/>
                  <a:cxnLst>
                    <a:cxn ang="0">
                      <a:pos x="56" y="81"/>
                    </a:cxn>
                    <a:cxn ang="0">
                      <a:pos x="85" y="42"/>
                    </a:cxn>
                    <a:cxn ang="0">
                      <a:pos x="13" y="0"/>
                    </a:cxn>
                    <a:cxn ang="0">
                      <a:pos x="0" y="20"/>
                    </a:cxn>
                    <a:cxn ang="0">
                      <a:pos x="56" y="81"/>
                    </a:cxn>
                  </a:cxnLst>
                  <a:rect l="0" t="0" r="r" b="b"/>
                  <a:pathLst>
                    <a:path w="85" h="81">
                      <a:moveTo>
                        <a:pt x="56" y="81"/>
                      </a:moveTo>
                      <a:lnTo>
                        <a:pt x="85" y="42"/>
                      </a:lnTo>
                      <a:lnTo>
                        <a:pt x="13" y="0"/>
                      </a:lnTo>
                      <a:lnTo>
                        <a:pt x="0" y="20"/>
                      </a:lnTo>
                      <a:lnTo>
                        <a:pt x="56" y="8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7" name="Freeform 6372"/>
                <p:cNvSpPr>
                  <a:spLocks/>
                </p:cNvSpPr>
                <p:nvPr/>
              </p:nvSpPr>
              <p:spPr bwMode="auto">
                <a:xfrm>
                  <a:off x="3945" y="1976"/>
                  <a:ext cx="88" cy="70"/>
                </a:xfrm>
                <a:custGeom>
                  <a:avLst/>
                  <a:gdLst/>
                  <a:ahLst/>
                  <a:cxnLst>
                    <a:cxn ang="0">
                      <a:pos x="69" y="70"/>
                    </a:cxn>
                    <a:cxn ang="0">
                      <a:pos x="88" y="23"/>
                    </a:cxn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69" y="70"/>
                    </a:cxn>
                  </a:cxnLst>
                  <a:rect l="0" t="0" r="r" b="b"/>
                  <a:pathLst>
                    <a:path w="88" h="70">
                      <a:moveTo>
                        <a:pt x="69" y="70"/>
                      </a:moveTo>
                      <a:lnTo>
                        <a:pt x="88" y="23"/>
                      </a:lnTo>
                      <a:lnTo>
                        <a:pt x="8" y="0"/>
                      </a:lnTo>
                      <a:lnTo>
                        <a:pt x="0" y="28"/>
                      </a:lnTo>
                      <a:lnTo>
                        <a:pt x="69" y="7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8" name="Freeform 6371"/>
                <p:cNvSpPr>
                  <a:spLocks/>
                </p:cNvSpPr>
                <p:nvPr/>
              </p:nvSpPr>
              <p:spPr bwMode="auto">
                <a:xfrm>
                  <a:off x="3945" y="1976"/>
                  <a:ext cx="88" cy="70"/>
                </a:xfrm>
                <a:custGeom>
                  <a:avLst/>
                  <a:gdLst/>
                  <a:ahLst/>
                  <a:cxnLst>
                    <a:cxn ang="0">
                      <a:pos x="69" y="70"/>
                    </a:cxn>
                    <a:cxn ang="0">
                      <a:pos x="88" y="23"/>
                    </a:cxn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69" y="70"/>
                    </a:cxn>
                  </a:cxnLst>
                  <a:rect l="0" t="0" r="r" b="b"/>
                  <a:pathLst>
                    <a:path w="88" h="70">
                      <a:moveTo>
                        <a:pt x="69" y="70"/>
                      </a:moveTo>
                      <a:lnTo>
                        <a:pt x="88" y="23"/>
                      </a:lnTo>
                      <a:lnTo>
                        <a:pt x="8" y="0"/>
                      </a:lnTo>
                      <a:lnTo>
                        <a:pt x="0" y="28"/>
                      </a:lnTo>
                      <a:lnTo>
                        <a:pt x="69" y="7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9" name="Freeform 6370"/>
                <p:cNvSpPr>
                  <a:spLocks/>
                </p:cNvSpPr>
                <p:nvPr/>
              </p:nvSpPr>
              <p:spPr bwMode="auto">
                <a:xfrm>
                  <a:off x="3953" y="1951"/>
                  <a:ext cx="88" cy="48"/>
                </a:xfrm>
                <a:custGeom>
                  <a:avLst/>
                  <a:gdLst/>
                  <a:ahLst/>
                  <a:cxnLst>
                    <a:cxn ang="0">
                      <a:pos x="83" y="48"/>
                    </a:cxn>
                    <a:cxn ang="0">
                      <a:pos x="88" y="0"/>
                    </a:cxn>
                    <a:cxn ang="0">
                      <a:pos x="5" y="0"/>
                    </a:cxn>
                    <a:cxn ang="0">
                      <a:pos x="0" y="25"/>
                    </a:cxn>
                    <a:cxn ang="0">
                      <a:pos x="83" y="48"/>
                    </a:cxn>
                  </a:cxnLst>
                  <a:rect l="0" t="0" r="r" b="b"/>
                  <a:pathLst>
                    <a:path w="88" h="48">
                      <a:moveTo>
                        <a:pt x="83" y="48"/>
                      </a:moveTo>
                      <a:lnTo>
                        <a:pt x="88" y="0"/>
                      </a:lnTo>
                      <a:lnTo>
                        <a:pt x="5" y="0"/>
                      </a:lnTo>
                      <a:lnTo>
                        <a:pt x="0" y="25"/>
                      </a:lnTo>
                      <a:lnTo>
                        <a:pt x="83" y="48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0" name="Freeform 6369"/>
                <p:cNvSpPr>
                  <a:spLocks/>
                </p:cNvSpPr>
                <p:nvPr/>
              </p:nvSpPr>
              <p:spPr bwMode="auto">
                <a:xfrm>
                  <a:off x="3953" y="1951"/>
                  <a:ext cx="88" cy="48"/>
                </a:xfrm>
                <a:custGeom>
                  <a:avLst/>
                  <a:gdLst/>
                  <a:ahLst/>
                  <a:cxnLst>
                    <a:cxn ang="0">
                      <a:pos x="83" y="48"/>
                    </a:cxn>
                    <a:cxn ang="0">
                      <a:pos x="88" y="0"/>
                    </a:cxn>
                    <a:cxn ang="0">
                      <a:pos x="5" y="0"/>
                    </a:cxn>
                    <a:cxn ang="0">
                      <a:pos x="0" y="25"/>
                    </a:cxn>
                    <a:cxn ang="0">
                      <a:pos x="83" y="48"/>
                    </a:cxn>
                  </a:cxnLst>
                  <a:rect l="0" t="0" r="r" b="b"/>
                  <a:pathLst>
                    <a:path w="88" h="48">
                      <a:moveTo>
                        <a:pt x="83" y="48"/>
                      </a:moveTo>
                      <a:lnTo>
                        <a:pt x="88" y="0"/>
                      </a:lnTo>
                      <a:lnTo>
                        <a:pt x="5" y="0"/>
                      </a:lnTo>
                      <a:lnTo>
                        <a:pt x="0" y="25"/>
                      </a:lnTo>
                      <a:lnTo>
                        <a:pt x="83" y="48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1" name="Freeform 6368"/>
                <p:cNvSpPr>
                  <a:spLocks/>
                </p:cNvSpPr>
                <p:nvPr/>
              </p:nvSpPr>
              <p:spPr bwMode="auto">
                <a:xfrm>
                  <a:off x="2608" y="2013"/>
                  <a:ext cx="145" cy="89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0" y="89"/>
                    </a:cxn>
                    <a:cxn ang="0">
                      <a:pos x="145" y="89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45" h="89">
                      <a:moveTo>
                        <a:pt x="142" y="0"/>
                      </a:move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145" y="8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2" name="Freeform 6367"/>
                <p:cNvSpPr>
                  <a:spLocks/>
                </p:cNvSpPr>
                <p:nvPr/>
              </p:nvSpPr>
              <p:spPr bwMode="auto">
                <a:xfrm>
                  <a:off x="2608" y="2013"/>
                  <a:ext cx="145" cy="89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0" y="89"/>
                    </a:cxn>
                    <a:cxn ang="0">
                      <a:pos x="145" y="89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45" h="89">
                      <a:moveTo>
                        <a:pt x="142" y="0"/>
                      </a:move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145" y="89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3" name="Rectangle 6366"/>
                <p:cNvSpPr>
                  <a:spLocks noChangeArrowheads="1"/>
                </p:cNvSpPr>
                <p:nvPr/>
              </p:nvSpPr>
              <p:spPr bwMode="auto">
                <a:xfrm>
                  <a:off x="3040" y="1026"/>
                  <a:ext cx="623" cy="87"/>
                </a:xfrm>
                <a:prstGeom prst="rect">
                  <a:avLst/>
                </a:prstGeom>
                <a:solidFill>
                  <a:srgbClr val="E87A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4" name="Rectangle 6365"/>
                <p:cNvSpPr>
                  <a:spLocks noChangeArrowheads="1"/>
                </p:cNvSpPr>
                <p:nvPr/>
              </p:nvSpPr>
              <p:spPr bwMode="auto">
                <a:xfrm>
                  <a:off x="3040" y="1026"/>
                  <a:ext cx="623" cy="87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5" name="Rectangle 6364"/>
                <p:cNvSpPr>
                  <a:spLocks noChangeArrowheads="1"/>
                </p:cNvSpPr>
                <p:nvPr/>
              </p:nvSpPr>
              <p:spPr bwMode="auto">
                <a:xfrm>
                  <a:off x="2855" y="1216"/>
                  <a:ext cx="83" cy="693"/>
                </a:xfrm>
                <a:prstGeom prst="rect">
                  <a:avLst/>
                </a:prstGeom>
                <a:solidFill>
                  <a:srgbClr val="E87A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6" name="Rectangle 6363"/>
                <p:cNvSpPr>
                  <a:spLocks noChangeArrowheads="1"/>
                </p:cNvSpPr>
                <p:nvPr/>
              </p:nvSpPr>
              <p:spPr bwMode="auto">
                <a:xfrm>
                  <a:off x="2855" y="1216"/>
                  <a:ext cx="83" cy="69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7" name="Freeform 6362"/>
                <p:cNvSpPr>
                  <a:spLocks/>
                </p:cNvSpPr>
                <p:nvPr/>
              </p:nvSpPr>
              <p:spPr bwMode="auto">
                <a:xfrm>
                  <a:off x="2849" y="1909"/>
                  <a:ext cx="86" cy="5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86" y="0"/>
                    </a:cxn>
                    <a:cxn ang="0">
                      <a:pos x="81" y="53"/>
                    </a:cxn>
                    <a:cxn ang="0">
                      <a:pos x="0" y="2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6" h="53">
                      <a:moveTo>
                        <a:pt x="3" y="0"/>
                      </a:moveTo>
                      <a:lnTo>
                        <a:pt x="86" y="0"/>
                      </a:lnTo>
                      <a:lnTo>
                        <a:pt x="81" y="53"/>
                      </a:lnTo>
                      <a:lnTo>
                        <a:pt x="0" y="2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8" name="Freeform 6361"/>
                <p:cNvSpPr>
                  <a:spLocks/>
                </p:cNvSpPr>
                <p:nvPr/>
              </p:nvSpPr>
              <p:spPr bwMode="auto">
                <a:xfrm>
                  <a:off x="2849" y="1909"/>
                  <a:ext cx="86" cy="5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86" y="0"/>
                    </a:cxn>
                    <a:cxn ang="0">
                      <a:pos x="81" y="53"/>
                    </a:cxn>
                    <a:cxn ang="0">
                      <a:pos x="0" y="2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6" h="53">
                      <a:moveTo>
                        <a:pt x="3" y="0"/>
                      </a:moveTo>
                      <a:lnTo>
                        <a:pt x="86" y="0"/>
                      </a:lnTo>
                      <a:lnTo>
                        <a:pt x="81" y="53"/>
                      </a:lnTo>
                      <a:lnTo>
                        <a:pt x="0" y="28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9" name="Freeform 6360"/>
                <p:cNvSpPr>
                  <a:spLocks/>
                </p:cNvSpPr>
                <p:nvPr/>
              </p:nvSpPr>
              <p:spPr bwMode="auto">
                <a:xfrm>
                  <a:off x="2839" y="1940"/>
                  <a:ext cx="91" cy="67"/>
                </a:xfrm>
                <a:custGeom>
                  <a:avLst/>
                  <a:gdLst/>
                  <a:ahLst/>
                  <a:cxnLst>
                    <a:cxn ang="0">
                      <a:pos x="91" y="22"/>
                    </a:cxn>
                    <a:cxn ang="0">
                      <a:pos x="72" y="67"/>
                    </a:cxn>
                    <a:cxn ang="0">
                      <a:pos x="0" y="25"/>
                    </a:cxn>
                    <a:cxn ang="0">
                      <a:pos x="10" y="0"/>
                    </a:cxn>
                    <a:cxn ang="0">
                      <a:pos x="91" y="22"/>
                    </a:cxn>
                  </a:cxnLst>
                  <a:rect l="0" t="0" r="r" b="b"/>
                  <a:pathLst>
                    <a:path w="91" h="67">
                      <a:moveTo>
                        <a:pt x="91" y="22"/>
                      </a:moveTo>
                      <a:lnTo>
                        <a:pt x="72" y="67"/>
                      </a:lnTo>
                      <a:lnTo>
                        <a:pt x="0" y="25"/>
                      </a:lnTo>
                      <a:lnTo>
                        <a:pt x="10" y="0"/>
                      </a:lnTo>
                      <a:lnTo>
                        <a:pt x="91" y="22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0" name="Freeform 6359"/>
                <p:cNvSpPr>
                  <a:spLocks/>
                </p:cNvSpPr>
                <p:nvPr/>
              </p:nvSpPr>
              <p:spPr bwMode="auto">
                <a:xfrm>
                  <a:off x="2839" y="1940"/>
                  <a:ext cx="91" cy="67"/>
                </a:xfrm>
                <a:custGeom>
                  <a:avLst/>
                  <a:gdLst/>
                  <a:ahLst/>
                  <a:cxnLst>
                    <a:cxn ang="0">
                      <a:pos x="91" y="22"/>
                    </a:cxn>
                    <a:cxn ang="0">
                      <a:pos x="72" y="67"/>
                    </a:cxn>
                    <a:cxn ang="0">
                      <a:pos x="0" y="25"/>
                    </a:cxn>
                    <a:cxn ang="0">
                      <a:pos x="10" y="0"/>
                    </a:cxn>
                    <a:cxn ang="0">
                      <a:pos x="91" y="22"/>
                    </a:cxn>
                  </a:cxnLst>
                  <a:rect l="0" t="0" r="r" b="b"/>
                  <a:pathLst>
                    <a:path w="91" h="67">
                      <a:moveTo>
                        <a:pt x="91" y="22"/>
                      </a:moveTo>
                      <a:lnTo>
                        <a:pt x="72" y="67"/>
                      </a:lnTo>
                      <a:lnTo>
                        <a:pt x="0" y="25"/>
                      </a:lnTo>
                      <a:lnTo>
                        <a:pt x="10" y="0"/>
                      </a:lnTo>
                      <a:lnTo>
                        <a:pt x="91" y="2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1" name="Freeform 6358"/>
                <p:cNvSpPr>
                  <a:spLocks/>
                </p:cNvSpPr>
                <p:nvPr/>
              </p:nvSpPr>
              <p:spPr bwMode="auto">
                <a:xfrm>
                  <a:off x="2822" y="1965"/>
                  <a:ext cx="89" cy="81"/>
                </a:xfrm>
                <a:custGeom>
                  <a:avLst/>
                  <a:gdLst/>
                  <a:ahLst/>
                  <a:cxnLst>
                    <a:cxn ang="0">
                      <a:pos x="89" y="42"/>
                    </a:cxn>
                    <a:cxn ang="0">
                      <a:pos x="59" y="81"/>
                    </a:cxn>
                    <a:cxn ang="0">
                      <a:pos x="0" y="20"/>
                    </a:cxn>
                    <a:cxn ang="0">
                      <a:pos x="17" y="0"/>
                    </a:cxn>
                    <a:cxn ang="0">
                      <a:pos x="89" y="42"/>
                    </a:cxn>
                  </a:cxnLst>
                  <a:rect l="0" t="0" r="r" b="b"/>
                  <a:pathLst>
                    <a:path w="89" h="81">
                      <a:moveTo>
                        <a:pt x="89" y="42"/>
                      </a:moveTo>
                      <a:lnTo>
                        <a:pt x="59" y="81"/>
                      </a:lnTo>
                      <a:lnTo>
                        <a:pt x="0" y="20"/>
                      </a:lnTo>
                      <a:lnTo>
                        <a:pt x="17" y="0"/>
                      </a:lnTo>
                      <a:lnTo>
                        <a:pt x="89" y="42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2" name="Freeform 6357"/>
                <p:cNvSpPr>
                  <a:spLocks/>
                </p:cNvSpPr>
                <p:nvPr/>
              </p:nvSpPr>
              <p:spPr bwMode="auto">
                <a:xfrm>
                  <a:off x="2822" y="1965"/>
                  <a:ext cx="89" cy="81"/>
                </a:xfrm>
                <a:custGeom>
                  <a:avLst/>
                  <a:gdLst/>
                  <a:ahLst/>
                  <a:cxnLst>
                    <a:cxn ang="0">
                      <a:pos x="89" y="42"/>
                    </a:cxn>
                    <a:cxn ang="0">
                      <a:pos x="59" y="81"/>
                    </a:cxn>
                    <a:cxn ang="0">
                      <a:pos x="0" y="20"/>
                    </a:cxn>
                    <a:cxn ang="0">
                      <a:pos x="17" y="0"/>
                    </a:cxn>
                    <a:cxn ang="0">
                      <a:pos x="89" y="42"/>
                    </a:cxn>
                  </a:cxnLst>
                  <a:rect l="0" t="0" r="r" b="b"/>
                  <a:pathLst>
                    <a:path w="89" h="81">
                      <a:moveTo>
                        <a:pt x="89" y="42"/>
                      </a:moveTo>
                      <a:lnTo>
                        <a:pt x="59" y="81"/>
                      </a:lnTo>
                      <a:lnTo>
                        <a:pt x="0" y="20"/>
                      </a:lnTo>
                      <a:lnTo>
                        <a:pt x="17" y="0"/>
                      </a:lnTo>
                      <a:lnTo>
                        <a:pt x="89" y="42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3" name="Freeform 6356"/>
                <p:cNvSpPr>
                  <a:spLocks/>
                </p:cNvSpPr>
                <p:nvPr/>
              </p:nvSpPr>
              <p:spPr bwMode="auto">
                <a:xfrm>
                  <a:off x="2801" y="1985"/>
                  <a:ext cx="80" cy="89"/>
                </a:xfrm>
                <a:custGeom>
                  <a:avLst/>
                  <a:gdLst/>
                  <a:ahLst/>
                  <a:cxnLst>
                    <a:cxn ang="0">
                      <a:pos x="80" y="58"/>
                    </a:cxn>
                    <a:cxn ang="0">
                      <a:pos x="43" y="89"/>
                    </a:cxn>
                    <a:cxn ang="0">
                      <a:pos x="0" y="14"/>
                    </a:cxn>
                    <a:cxn ang="0">
                      <a:pos x="21" y="0"/>
                    </a:cxn>
                    <a:cxn ang="0">
                      <a:pos x="80" y="58"/>
                    </a:cxn>
                  </a:cxnLst>
                  <a:rect l="0" t="0" r="r" b="b"/>
                  <a:pathLst>
                    <a:path w="80" h="89">
                      <a:moveTo>
                        <a:pt x="80" y="58"/>
                      </a:moveTo>
                      <a:lnTo>
                        <a:pt x="43" y="89"/>
                      </a:lnTo>
                      <a:lnTo>
                        <a:pt x="0" y="14"/>
                      </a:lnTo>
                      <a:lnTo>
                        <a:pt x="21" y="0"/>
                      </a:lnTo>
                      <a:lnTo>
                        <a:pt x="80" y="58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4" name="Freeform 6355"/>
                <p:cNvSpPr>
                  <a:spLocks/>
                </p:cNvSpPr>
                <p:nvPr/>
              </p:nvSpPr>
              <p:spPr bwMode="auto">
                <a:xfrm>
                  <a:off x="2801" y="1985"/>
                  <a:ext cx="80" cy="89"/>
                </a:xfrm>
                <a:custGeom>
                  <a:avLst/>
                  <a:gdLst/>
                  <a:ahLst/>
                  <a:cxnLst>
                    <a:cxn ang="0">
                      <a:pos x="80" y="58"/>
                    </a:cxn>
                    <a:cxn ang="0">
                      <a:pos x="43" y="89"/>
                    </a:cxn>
                    <a:cxn ang="0">
                      <a:pos x="0" y="14"/>
                    </a:cxn>
                    <a:cxn ang="0">
                      <a:pos x="21" y="0"/>
                    </a:cxn>
                    <a:cxn ang="0">
                      <a:pos x="80" y="58"/>
                    </a:cxn>
                  </a:cxnLst>
                  <a:rect l="0" t="0" r="r" b="b"/>
                  <a:pathLst>
                    <a:path w="80" h="89">
                      <a:moveTo>
                        <a:pt x="80" y="58"/>
                      </a:moveTo>
                      <a:lnTo>
                        <a:pt x="43" y="89"/>
                      </a:lnTo>
                      <a:lnTo>
                        <a:pt x="0" y="14"/>
                      </a:lnTo>
                      <a:lnTo>
                        <a:pt x="21" y="0"/>
                      </a:lnTo>
                      <a:lnTo>
                        <a:pt x="80" y="58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5" name="Freeform 6354"/>
                <p:cNvSpPr>
                  <a:spLocks/>
                </p:cNvSpPr>
                <p:nvPr/>
              </p:nvSpPr>
              <p:spPr bwMode="auto">
                <a:xfrm>
                  <a:off x="2777" y="2001"/>
                  <a:ext cx="67" cy="92"/>
                </a:xfrm>
                <a:custGeom>
                  <a:avLst/>
                  <a:gdLst/>
                  <a:ahLst/>
                  <a:cxnLst>
                    <a:cxn ang="0">
                      <a:pos x="67" y="73"/>
                    </a:cxn>
                    <a:cxn ang="0">
                      <a:pos x="21" y="92"/>
                    </a:cxn>
                    <a:cxn ang="0">
                      <a:pos x="0" y="9"/>
                    </a:cxn>
                    <a:cxn ang="0">
                      <a:pos x="27" y="0"/>
                    </a:cxn>
                    <a:cxn ang="0">
                      <a:pos x="67" y="73"/>
                    </a:cxn>
                  </a:cxnLst>
                  <a:rect l="0" t="0" r="r" b="b"/>
                  <a:pathLst>
                    <a:path w="67" h="92">
                      <a:moveTo>
                        <a:pt x="67" y="73"/>
                      </a:moveTo>
                      <a:lnTo>
                        <a:pt x="21" y="92"/>
                      </a:lnTo>
                      <a:lnTo>
                        <a:pt x="0" y="9"/>
                      </a:lnTo>
                      <a:lnTo>
                        <a:pt x="27" y="0"/>
                      </a:lnTo>
                      <a:lnTo>
                        <a:pt x="67" y="73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6" name="Freeform 6353"/>
                <p:cNvSpPr>
                  <a:spLocks/>
                </p:cNvSpPr>
                <p:nvPr/>
              </p:nvSpPr>
              <p:spPr bwMode="auto">
                <a:xfrm>
                  <a:off x="2777" y="2001"/>
                  <a:ext cx="67" cy="92"/>
                </a:xfrm>
                <a:custGeom>
                  <a:avLst/>
                  <a:gdLst/>
                  <a:ahLst/>
                  <a:cxnLst>
                    <a:cxn ang="0">
                      <a:pos x="67" y="73"/>
                    </a:cxn>
                    <a:cxn ang="0">
                      <a:pos x="21" y="92"/>
                    </a:cxn>
                    <a:cxn ang="0">
                      <a:pos x="0" y="9"/>
                    </a:cxn>
                    <a:cxn ang="0">
                      <a:pos x="27" y="0"/>
                    </a:cxn>
                    <a:cxn ang="0">
                      <a:pos x="67" y="73"/>
                    </a:cxn>
                  </a:cxnLst>
                  <a:rect l="0" t="0" r="r" b="b"/>
                  <a:pathLst>
                    <a:path w="67" h="92">
                      <a:moveTo>
                        <a:pt x="67" y="73"/>
                      </a:moveTo>
                      <a:lnTo>
                        <a:pt x="21" y="92"/>
                      </a:lnTo>
                      <a:lnTo>
                        <a:pt x="0" y="9"/>
                      </a:lnTo>
                      <a:lnTo>
                        <a:pt x="27" y="0"/>
                      </a:lnTo>
                      <a:lnTo>
                        <a:pt x="67" y="7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7" name="Freeform 6352"/>
                <p:cNvSpPr>
                  <a:spLocks/>
                </p:cNvSpPr>
                <p:nvPr/>
              </p:nvSpPr>
              <p:spPr bwMode="auto">
                <a:xfrm>
                  <a:off x="2753" y="2010"/>
                  <a:ext cx="45" cy="92"/>
                </a:xfrm>
                <a:custGeom>
                  <a:avLst/>
                  <a:gdLst/>
                  <a:ahLst/>
                  <a:cxnLst>
                    <a:cxn ang="0">
                      <a:pos x="45" y="83"/>
                    </a:cxn>
                    <a:cxn ang="0">
                      <a:pos x="0" y="92"/>
                    </a:cxn>
                    <a:cxn ang="0">
                      <a:pos x="0" y="5"/>
                    </a:cxn>
                    <a:cxn ang="0">
                      <a:pos x="24" y="0"/>
                    </a:cxn>
                    <a:cxn ang="0">
                      <a:pos x="45" y="83"/>
                    </a:cxn>
                  </a:cxnLst>
                  <a:rect l="0" t="0" r="r" b="b"/>
                  <a:pathLst>
                    <a:path w="45" h="92">
                      <a:moveTo>
                        <a:pt x="45" y="83"/>
                      </a:moveTo>
                      <a:lnTo>
                        <a:pt x="0" y="92"/>
                      </a:lnTo>
                      <a:lnTo>
                        <a:pt x="0" y="5"/>
                      </a:lnTo>
                      <a:lnTo>
                        <a:pt x="24" y="0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8" name="Freeform 6351"/>
                <p:cNvSpPr>
                  <a:spLocks/>
                </p:cNvSpPr>
                <p:nvPr/>
              </p:nvSpPr>
              <p:spPr bwMode="auto">
                <a:xfrm>
                  <a:off x="2753" y="2010"/>
                  <a:ext cx="45" cy="92"/>
                </a:xfrm>
                <a:custGeom>
                  <a:avLst/>
                  <a:gdLst/>
                  <a:ahLst/>
                  <a:cxnLst>
                    <a:cxn ang="0">
                      <a:pos x="45" y="83"/>
                    </a:cxn>
                    <a:cxn ang="0">
                      <a:pos x="0" y="92"/>
                    </a:cxn>
                    <a:cxn ang="0">
                      <a:pos x="0" y="5"/>
                    </a:cxn>
                    <a:cxn ang="0">
                      <a:pos x="24" y="0"/>
                    </a:cxn>
                    <a:cxn ang="0">
                      <a:pos x="45" y="83"/>
                    </a:cxn>
                  </a:cxnLst>
                  <a:rect l="0" t="0" r="r" b="b"/>
                  <a:pathLst>
                    <a:path w="45" h="92">
                      <a:moveTo>
                        <a:pt x="45" y="83"/>
                      </a:moveTo>
                      <a:lnTo>
                        <a:pt x="0" y="92"/>
                      </a:lnTo>
                      <a:lnTo>
                        <a:pt x="0" y="5"/>
                      </a:lnTo>
                      <a:lnTo>
                        <a:pt x="24" y="0"/>
                      </a:lnTo>
                      <a:lnTo>
                        <a:pt x="45" y="8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9" name="Freeform 6350"/>
                <p:cNvSpPr>
                  <a:spLocks/>
                </p:cNvSpPr>
                <p:nvPr/>
              </p:nvSpPr>
              <p:spPr bwMode="auto">
                <a:xfrm>
                  <a:off x="2855" y="1166"/>
                  <a:ext cx="88" cy="50"/>
                </a:xfrm>
                <a:custGeom>
                  <a:avLst/>
                  <a:gdLst/>
                  <a:ahLst/>
                  <a:cxnLst>
                    <a:cxn ang="0">
                      <a:pos x="83" y="50"/>
                    </a:cxn>
                    <a:cxn ang="0">
                      <a:pos x="0" y="50"/>
                    </a:cxn>
                    <a:cxn ang="0">
                      <a:pos x="5" y="0"/>
                    </a:cxn>
                    <a:cxn ang="0">
                      <a:pos x="88" y="22"/>
                    </a:cxn>
                    <a:cxn ang="0">
                      <a:pos x="83" y="50"/>
                    </a:cxn>
                  </a:cxnLst>
                  <a:rect l="0" t="0" r="r" b="b"/>
                  <a:pathLst>
                    <a:path w="88" h="50">
                      <a:moveTo>
                        <a:pt x="83" y="50"/>
                      </a:moveTo>
                      <a:lnTo>
                        <a:pt x="0" y="50"/>
                      </a:lnTo>
                      <a:lnTo>
                        <a:pt x="5" y="0"/>
                      </a:lnTo>
                      <a:lnTo>
                        <a:pt x="88" y="22"/>
                      </a:lnTo>
                      <a:lnTo>
                        <a:pt x="83" y="5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0" name="Freeform 6349"/>
                <p:cNvSpPr>
                  <a:spLocks/>
                </p:cNvSpPr>
                <p:nvPr/>
              </p:nvSpPr>
              <p:spPr bwMode="auto">
                <a:xfrm>
                  <a:off x="2855" y="1166"/>
                  <a:ext cx="88" cy="50"/>
                </a:xfrm>
                <a:custGeom>
                  <a:avLst/>
                  <a:gdLst/>
                  <a:ahLst/>
                  <a:cxnLst>
                    <a:cxn ang="0">
                      <a:pos x="83" y="50"/>
                    </a:cxn>
                    <a:cxn ang="0">
                      <a:pos x="0" y="50"/>
                    </a:cxn>
                    <a:cxn ang="0">
                      <a:pos x="5" y="0"/>
                    </a:cxn>
                    <a:cxn ang="0">
                      <a:pos x="88" y="22"/>
                    </a:cxn>
                    <a:cxn ang="0">
                      <a:pos x="83" y="50"/>
                    </a:cxn>
                  </a:cxnLst>
                  <a:rect l="0" t="0" r="r" b="b"/>
                  <a:pathLst>
                    <a:path w="88" h="50">
                      <a:moveTo>
                        <a:pt x="83" y="50"/>
                      </a:moveTo>
                      <a:lnTo>
                        <a:pt x="0" y="50"/>
                      </a:lnTo>
                      <a:lnTo>
                        <a:pt x="5" y="0"/>
                      </a:lnTo>
                      <a:lnTo>
                        <a:pt x="88" y="22"/>
                      </a:lnTo>
                      <a:lnTo>
                        <a:pt x="83" y="5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1" name="Freeform 6348"/>
                <p:cNvSpPr>
                  <a:spLocks/>
                </p:cNvSpPr>
                <p:nvPr/>
              </p:nvSpPr>
              <p:spPr bwMode="auto">
                <a:xfrm>
                  <a:off x="2860" y="1118"/>
                  <a:ext cx="94" cy="7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1" y="0"/>
                    </a:cxn>
                    <a:cxn ang="0">
                      <a:pos x="94" y="45"/>
                    </a:cxn>
                    <a:cxn ang="0">
                      <a:pos x="83" y="70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94" h="70">
                      <a:moveTo>
                        <a:pt x="0" y="45"/>
                      </a:moveTo>
                      <a:lnTo>
                        <a:pt x="21" y="0"/>
                      </a:lnTo>
                      <a:lnTo>
                        <a:pt x="94" y="45"/>
                      </a:lnTo>
                      <a:lnTo>
                        <a:pt x="83" y="7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2" name="Freeform 6347"/>
                <p:cNvSpPr>
                  <a:spLocks/>
                </p:cNvSpPr>
                <p:nvPr/>
              </p:nvSpPr>
              <p:spPr bwMode="auto">
                <a:xfrm>
                  <a:off x="2860" y="1118"/>
                  <a:ext cx="94" cy="7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1" y="0"/>
                    </a:cxn>
                    <a:cxn ang="0">
                      <a:pos x="94" y="45"/>
                    </a:cxn>
                    <a:cxn ang="0">
                      <a:pos x="83" y="70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94" h="70">
                      <a:moveTo>
                        <a:pt x="0" y="45"/>
                      </a:moveTo>
                      <a:lnTo>
                        <a:pt x="21" y="0"/>
                      </a:lnTo>
                      <a:lnTo>
                        <a:pt x="94" y="45"/>
                      </a:lnTo>
                      <a:lnTo>
                        <a:pt x="83" y="70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3" name="Freeform 6346"/>
                <p:cNvSpPr>
                  <a:spLocks/>
                </p:cNvSpPr>
                <p:nvPr/>
              </p:nvSpPr>
              <p:spPr bwMode="auto">
                <a:xfrm>
                  <a:off x="2881" y="1082"/>
                  <a:ext cx="86" cy="8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0" y="0"/>
                    </a:cxn>
                    <a:cxn ang="0">
                      <a:pos x="86" y="58"/>
                    </a:cxn>
                    <a:cxn ang="0">
                      <a:pos x="70" y="8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6" h="81">
                      <a:moveTo>
                        <a:pt x="0" y="36"/>
                      </a:moveTo>
                      <a:lnTo>
                        <a:pt x="30" y="0"/>
                      </a:lnTo>
                      <a:lnTo>
                        <a:pt x="86" y="58"/>
                      </a:lnTo>
                      <a:lnTo>
                        <a:pt x="70" y="8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4" name="Freeform 6345"/>
                <p:cNvSpPr>
                  <a:spLocks/>
                </p:cNvSpPr>
                <p:nvPr/>
              </p:nvSpPr>
              <p:spPr bwMode="auto">
                <a:xfrm>
                  <a:off x="2881" y="1082"/>
                  <a:ext cx="86" cy="8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0" y="0"/>
                    </a:cxn>
                    <a:cxn ang="0">
                      <a:pos x="86" y="58"/>
                    </a:cxn>
                    <a:cxn ang="0">
                      <a:pos x="70" y="8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6" h="81">
                      <a:moveTo>
                        <a:pt x="0" y="36"/>
                      </a:moveTo>
                      <a:lnTo>
                        <a:pt x="30" y="0"/>
                      </a:lnTo>
                      <a:lnTo>
                        <a:pt x="86" y="58"/>
                      </a:lnTo>
                      <a:lnTo>
                        <a:pt x="70" y="81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5" name="Freeform 6344"/>
                <p:cNvSpPr>
                  <a:spLocks/>
                </p:cNvSpPr>
                <p:nvPr/>
              </p:nvSpPr>
              <p:spPr bwMode="auto">
                <a:xfrm>
                  <a:off x="2911" y="1051"/>
                  <a:ext cx="78" cy="8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35" y="0"/>
                    </a:cxn>
                    <a:cxn ang="0">
                      <a:pos x="78" y="76"/>
                    </a:cxn>
                    <a:cxn ang="0">
                      <a:pos x="56" y="89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78" h="89">
                      <a:moveTo>
                        <a:pt x="0" y="31"/>
                      </a:moveTo>
                      <a:lnTo>
                        <a:pt x="35" y="0"/>
                      </a:lnTo>
                      <a:lnTo>
                        <a:pt x="78" y="76"/>
                      </a:lnTo>
                      <a:lnTo>
                        <a:pt x="56" y="8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6" name="Freeform 6343"/>
                <p:cNvSpPr>
                  <a:spLocks/>
                </p:cNvSpPr>
                <p:nvPr/>
              </p:nvSpPr>
              <p:spPr bwMode="auto">
                <a:xfrm>
                  <a:off x="2911" y="1051"/>
                  <a:ext cx="78" cy="8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35" y="0"/>
                    </a:cxn>
                    <a:cxn ang="0">
                      <a:pos x="78" y="76"/>
                    </a:cxn>
                    <a:cxn ang="0">
                      <a:pos x="56" y="89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78" h="89">
                      <a:moveTo>
                        <a:pt x="0" y="31"/>
                      </a:moveTo>
                      <a:lnTo>
                        <a:pt x="35" y="0"/>
                      </a:lnTo>
                      <a:lnTo>
                        <a:pt x="78" y="76"/>
                      </a:lnTo>
                      <a:lnTo>
                        <a:pt x="56" y="89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7" name="Freeform 6342"/>
                <p:cNvSpPr>
                  <a:spLocks/>
                </p:cNvSpPr>
                <p:nvPr/>
              </p:nvSpPr>
              <p:spPr bwMode="auto">
                <a:xfrm>
                  <a:off x="2946" y="1032"/>
                  <a:ext cx="70" cy="9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8" y="0"/>
                    </a:cxn>
                    <a:cxn ang="0">
                      <a:pos x="70" y="83"/>
                    </a:cxn>
                    <a:cxn ang="0">
                      <a:pos x="43" y="95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70" h="95">
                      <a:moveTo>
                        <a:pt x="0" y="19"/>
                      </a:moveTo>
                      <a:lnTo>
                        <a:pt x="48" y="0"/>
                      </a:lnTo>
                      <a:lnTo>
                        <a:pt x="70" y="83"/>
                      </a:lnTo>
                      <a:lnTo>
                        <a:pt x="43" y="9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8" name="Freeform 6341"/>
                <p:cNvSpPr>
                  <a:spLocks/>
                </p:cNvSpPr>
                <p:nvPr/>
              </p:nvSpPr>
              <p:spPr bwMode="auto">
                <a:xfrm>
                  <a:off x="2946" y="1032"/>
                  <a:ext cx="70" cy="9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8" y="0"/>
                    </a:cxn>
                    <a:cxn ang="0">
                      <a:pos x="70" y="83"/>
                    </a:cxn>
                    <a:cxn ang="0">
                      <a:pos x="43" y="95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70" h="95">
                      <a:moveTo>
                        <a:pt x="0" y="19"/>
                      </a:moveTo>
                      <a:lnTo>
                        <a:pt x="48" y="0"/>
                      </a:lnTo>
                      <a:lnTo>
                        <a:pt x="70" y="83"/>
                      </a:lnTo>
                      <a:lnTo>
                        <a:pt x="43" y="9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9" name="Freeform 6340"/>
                <p:cNvSpPr>
                  <a:spLocks/>
                </p:cNvSpPr>
                <p:nvPr/>
              </p:nvSpPr>
              <p:spPr bwMode="auto">
                <a:xfrm>
                  <a:off x="2994" y="1023"/>
                  <a:ext cx="46" cy="92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6" y="0"/>
                    </a:cxn>
                    <a:cxn ang="0">
                      <a:pos x="46" y="90"/>
                    </a:cxn>
                    <a:cxn ang="0">
                      <a:pos x="22" y="92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6" h="92">
                      <a:moveTo>
                        <a:pt x="0" y="9"/>
                      </a:moveTo>
                      <a:lnTo>
                        <a:pt x="46" y="0"/>
                      </a:lnTo>
                      <a:lnTo>
                        <a:pt x="46" y="90"/>
                      </a:lnTo>
                      <a:lnTo>
                        <a:pt x="22" y="9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0" name="Freeform 6339"/>
                <p:cNvSpPr>
                  <a:spLocks/>
                </p:cNvSpPr>
                <p:nvPr/>
              </p:nvSpPr>
              <p:spPr bwMode="auto">
                <a:xfrm>
                  <a:off x="2994" y="1023"/>
                  <a:ext cx="46" cy="92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6" y="0"/>
                    </a:cxn>
                    <a:cxn ang="0">
                      <a:pos x="46" y="90"/>
                    </a:cxn>
                    <a:cxn ang="0">
                      <a:pos x="22" y="92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6" h="92">
                      <a:moveTo>
                        <a:pt x="0" y="9"/>
                      </a:moveTo>
                      <a:lnTo>
                        <a:pt x="46" y="0"/>
                      </a:lnTo>
                      <a:lnTo>
                        <a:pt x="46" y="90"/>
                      </a:lnTo>
                      <a:lnTo>
                        <a:pt x="22" y="92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1" name="Line 6338"/>
                <p:cNvSpPr>
                  <a:spLocks noChangeShapeType="1"/>
                </p:cNvSpPr>
                <p:nvPr/>
              </p:nvSpPr>
              <p:spPr bwMode="auto">
                <a:xfrm>
                  <a:off x="3037" y="1012"/>
                  <a:ext cx="1" cy="11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2" name="Line 6337"/>
                <p:cNvSpPr>
                  <a:spLocks noChangeShapeType="1"/>
                </p:cNvSpPr>
                <p:nvPr/>
              </p:nvSpPr>
              <p:spPr bwMode="auto">
                <a:xfrm>
                  <a:off x="3043" y="1012"/>
                  <a:ext cx="1" cy="11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3" name="Line 6336"/>
                <p:cNvSpPr>
                  <a:spLocks noChangeShapeType="1"/>
                </p:cNvSpPr>
                <p:nvPr/>
              </p:nvSpPr>
              <p:spPr bwMode="auto">
                <a:xfrm>
                  <a:off x="2833" y="1221"/>
                  <a:ext cx="10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4" name="Line 6335"/>
                <p:cNvSpPr>
                  <a:spLocks noChangeShapeType="1"/>
                </p:cNvSpPr>
                <p:nvPr/>
              </p:nvSpPr>
              <p:spPr bwMode="auto">
                <a:xfrm>
                  <a:off x="2833" y="1218"/>
                  <a:ext cx="108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5" name="Rectangle 6334"/>
                <p:cNvSpPr>
                  <a:spLocks noChangeArrowheads="1"/>
                </p:cNvSpPr>
                <p:nvPr/>
              </p:nvSpPr>
              <p:spPr bwMode="auto">
                <a:xfrm>
                  <a:off x="3757" y="1678"/>
                  <a:ext cx="37" cy="34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6" name="Rectangle 6333"/>
                <p:cNvSpPr>
                  <a:spLocks noChangeArrowheads="1"/>
                </p:cNvSpPr>
                <p:nvPr/>
              </p:nvSpPr>
              <p:spPr bwMode="auto">
                <a:xfrm>
                  <a:off x="3757" y="1678"/>
                  <a:ext cx="37" cy="34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7" name="Line 6332"/>
                <p:cNvSpPr>
                  <a:spLocks noChangeShapeType="1"/>
                </p:cNvSpPr>
                <p:nvPr/>
              </p:nvSpPr>
              <p:spPr bwMode="auto">
                <a:xfrm>
                  <a:off x="3754" y="1678"/>
                  <a:ext cx="4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8" name="Freeform 6331"/>
                <p:cNvSpPr>
                  <a:spLocks/>
                </p:cNvSpPr>
                <p:nvPr/>
              </p:nvSpPr>
              <p:spPr bwMode="auto">
                <a:xfrm>
                  <a:off x="3754" y="1692"/>
                  <a:ext cx="357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7" y="28"/>
                    </a:cxn>
                    <a:cxn ang="0">
                      <a:pos x="357" y="42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7" h="42">
                      <a:moveTo>
                        <a:pt x="0" y="0"/>
                      </a:moveTo>
                      <a:lnTo>
                        <a:pt x="357" y="28"/>
                      </a:lnTo>
                      <a:lnTo>
                        <a:pt x="357" y="42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9" name="Freeform 6330"/>
                <p:cNvSpPr>
                  <a:spLocks/>
                </p:cNvSpPr>
                <p:nvPr/>
              </p:nvSpPr>
              <p:spPr bwMode="auto">
                <a:xfrm>
                  <a:off x="3754" y="1692"/>
                  <a:ext cx="357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7" y="28"/>
                    </a:cxn>
                    <a:cxn ang="0">
                      <a:pos x="357" y="42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7" h="42">
                      <a:moveTo>
                        <a:pt x="0" y="0"/>
                      </a:moveTo>
                      <a:lnTo>
                        <a:pt x="357" y="28"/>
                      </a:lnTo>
                      <a:lnTo>
                        <a:pt x="357" y="42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0" name="Freeform 6329"/>
                <p:cNvSpPr>
                  <a:spLocks/>
                </p:cNvSpPr>
                <p:nvPr/>
              </p:nvSpPr>
              <p:spPr bwMode="auto">
                <a:xfrm>
                  <a:off x="3738" y="1706"/>
                  <a:ext cx="376" cy="7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5"/>
                    </a:cxn>
                    <a:cxn ang="0">
                      <a:pos x="373" y="73"/>
                    </a:cxn>
                    <a:cxn ang="0">
                      <a:pos x="376" y="2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76" h="73">
                      <a:moveTo>
                        <a:pt x="3" y="0"/>
                      </a:moveTo>
                      <a:lnTo>
                        <a:pt x="0" y="45"/>
                      </a:lnTo>
                      <a:lnTo>
                        <a:pt x="373" y="73"/>
                      </a:lnTo>
                      <a:lnTo>
                        <a:pt x="376" y="2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1" name="Freeform 6328"/>
                <p:cNvSpPr>
                  <a:spLocks/>
                </p:cNvSpPr>
                <p:nvPr/>
              </p:nvSpPr>
              <p:spPr bwMode="auto">
                <a:xfrm>
                  <a:off x="3738" y="1706"/>
                  <a:ext cx="376" cy="7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5"/>
                    </a:cxn>
                    <a:cxn ang="0">
                      <a:pos x="373" y="73"/>
                    </a:cxn>
                    <a:cxn ang="0">
                      <a:pos x="376" y="2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76" h="73">
                      <a:moveTo>
                        <a:pt x="3" y="0"/>
                      </a:moveTo>
                      <a:lnTo>
                        <a:pt x="0" y="45"/>
                      </a:lnTo>
                      <a:lnTo>
                        <a:pt x="373" y="73"/>
                      </a:lnTo>
                      <a:lnTo>
                        <a:pt x="376" y="28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2" name="Freeform 6327"/>
                <p:cNvSpPr>
                  <a:spLocks/>
                </p:cNvSpPr>
                <p:nvPr/>
              </p:nvSpPr>
              <p:spPr bwMode="auto">
                <a:xfrm>
                  <a:off x="3759" y="1753"/>
                  <a:ext cx="349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3" y="6"/>
                    </a:cxn>
                    <a:cxn ang="0">
                      <a:pos x="349" y="31"/>
                    </a:cxn>
                    <a:cxn ang="0">
                      <a:pos x="349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9" h="31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6"/>
                      </a:lnTo>
                      <a:lnTo>
                        <a:pt x="349" y="31"/>
                      </a:lnTo>
                      <a:lnTo>
                        <a:pt x="349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3" name="Freeform 6326"/>
                <p:cNvSpPr>
                  <a:spLocks/>
                </p:cNvSpPr>
                <p:nvPr/>
              </p:nvSpPr>
              <p:spPr bwMode="auto">
                <a:xfrm>
                  <a:off x="3759" y="1753"/>
                  <a:ext cx="349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3" y="6"/>
                    </a:cxn>
                    <a:cxn ang="0">
                      <a:pos x="349" y="31"/>
                    </a:cxn>
                    <a:cxn ang="0">
                      <a:pos x="349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9" h="31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6"/>
                      </a:lnTo>
                      <a:lnTo>
                        <a:pt x="349" y="31"/>
                      </a:lnTo>
                      <a:lnTo>
                        <a:pt x="349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4" name="Freeform 6325"/>
                <p:cNvSpPr>
                  <a:spLocks/>
                </p:cNvSpPr>
                <p:nvPr/>
              </p:nvSpPr>
              <p:spPr bwMode="auto">
                <a:xfrm>
                  <a:off x="3778" y="1762"/>
                  <a:ext cx="333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9"/>
                    </a:cxn>
                    <a:cxn ang="0">
                      <a:pos x="333" y="39"/>
                    </a:cxn>
                    <a:cxn ang="0">
                      <a:pos x="333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3" h="39">
                      <a:moveTo>
                        <a:pt x="0" y="0"/>
                      </a:moveTo>
                      <a:lnTo>
                        <a:pt x="35" y="19"/>
                      </a:lnTo>
                      <a:lnTo>
                        <a:pt x="333" y="39"/>
                      </a:lnTo>
                      <a:lnTo>
                        <a:pt x="33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5" name="Freeform 6324"/>
                <p:cNvSpPr>
                  <a:spLocks/>
                </p:cNvSpPr>
                <p:nvPr/>
              </p:nvSpPr>
              <p:spPr bwMode="auto">
                <a:xfrm>
                  <a:off x="3778" y="1762"/>
                  <a:ext cx="333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9"/>
                    </a:cxn>
                    <a:cxn ang="0">
                      <a:pos x="333" y="39"/>
                    </a:cxn>
                    <a:cxn ang="0">
                      <a:pos x="333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3" h="39">
                      <a:moveTo>
                        <a:pt x="0" y="0"/>
                      </a:moveTo>
                      <a:lnTo>
                        <a:pt x="35" y="19"/>
                      </a:lnTo>
                      <a:lnTo>
                        <a:pt x="333" y="39"/>
                      </a:lnTo>
                      <a:lnTo>
                        <a:pt x="333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6" name="Freeform 6323"/>
                <p:cNvSpPr>
                  <a:spLocks/>
                </p:cNvSpPr>
                <p:nvPr/>
              </p:nvSpPr>
              <p:spPr bwMode="auto">
                <a:xfrm>
                  <a:off x="3955" y="1121"/>
                  <a:ext cx="84" cy="8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830"/>
                    </a:cxn>
                    <a:cxn ang="0">
                      <a:pos x="3" y="8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830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830"/>
                      </a:lnTo>
                      <a:lnTo>
                        <a:pt x="3" y="8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7" name="Freeform 6322"/>
                <p:cNvSpPr>
                  <a:spLocks/>
                </p:cNvSpPr>
                <p:nvPr/>
              </p:nvSpPr>
              <p:spPr bwMode="auto">
                <a:xfrm>
                  <a:off x="3955" y="1121"/>
                  <a:ext cx="84" cy="8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830"/>
                    </a:cxn>
                    <a:cxn ang="0">
                      <a:pos x="3" y="8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830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830"/>
                      </a:lnTo>
                      <a:lnTo>
                        <a:pt x="3" y="8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8" name="Freeform 6321"/>
                <p:cNvSpPr>
                  <a:spLocks/>
                </p:cNvSpPr>
                <p:nvPr/>
              </p:nvSpPr>
              <p:spPr bwMode="auto">
                <a:xfrm>
                  <a:off x="3499" y="2213"/>
                  <a:ext cx="282" cy="4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282" y="42"/>
                    </a:cxn>
                    <a:cxn ang="0">
                      <a:pos x="282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282" h="42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282" y="42"/>
                      </a:lnTo>
                      <a:lnTo>
                        <a:pt x="282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9" name="Freeform 6320"/>
                <p:cNvSpPr>
                  <a:spLocks/>
                </p:cNvSpPr>
                <p:nvPr/>
              </p:nvSpPr>
              <p:spPr bwMode="auto">
                <a:xfrm>
                  <a:off x="3499" y="2213"/>
                  <a:ext cx="282" cy="4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282" y="42"/>
                    </a:cxn>
                    <a:cxn ang="0">
                      <a:pos x="282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282" h="42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282" y="42"/>
                      </a:lnTo>
                      <a:lnTo>
                        <a:pt x="282" y="0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0" name="Freeform 6319"/>
                <p:cNvSpPr>
                  <a:spLocks/>
                </p:cNvSpPr>
                <p:nvPr/>
              </p:nvSpPr>
              <p:spPr bwMode="auto">
                <a:xfrm>
                  <a:off x="3566" y="2052"/>
                  <a:ext cx="287" cy="92"/>
                </a:xfrm>
                <a:custGeom>
                  <a:avLst/>
                  <a:gdLst/>
                  <a:ahLst/>
                  <a:cxnLst>
                    <a:cxn ang="0">
                      <a:pos x="287" y="0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35" y="2"/>
                    </a:cxn>
                    <a:cxn ang="0">
                      <a:pos x="30" y="5"/>
                    </a:cxn>
                    <a:cxn ang="0">
                      <a:pos x="24" y="8"/>
                    </a:cxn>
                    <a:cxn ang="0">
                      <a:pos x="19" y="11"/>
                    </a:cxn>
                    <a:cxn ang="0">
                      <a:pos x="14" y="14"/>
                    </a:cxn>
                    <a:cxn ang="0">
                      <a:pos x="11" y="19"/>
                    </a:cxn>
                    <a:cxn ang="0">
                      <a:pos x="5" y="25"/>
                    </a:cxn>
                    <a:cxn ang="0">
                      <a:pos x="5" y="27"/>
                    </a:cxn>
                    <a:cxn ang="0">
                      <a:pos x="0" y="33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0" y="50"/>
                    </a:cxn>
                    <a:cxn ang="0">
                      <a:pos x="3" y="55"/>
                    </a:cxn>
                    <a:cxn ang="0">
                      <a:pos x="3" y="61"/>
                    </a:cxn>
                    <a:cxn ang="0">
                      <a:pos x="5" y="66"/>
                    </a:cxn>
                    <a:cxn ang="0">
                      <a:pos x="5" y="72"/>
                    </a:cxn>
                    <a:cxn ang="0">
                      <a:pos x="11" y="75"/>
                    </a:cxn>
                    <a:cxn ang="0">
                      <a:pos x="16" y="78"/>
                    </a:cxn>
                    <a:cxn ang="0">
                      <a:pos x="19" y="83"/>
                    </a:cxn>
                    <a:cxn ang="0">
                      <a:pos x="24" y="86"/>
                    </a:cxn>
                    <a:cxn ang="0">
                      <a:pos x="30" y="89"/>
                    </a:cxn>
                    <a:cxn ang="0">
                      <a:pos x="35" y="92"/>
                    </a:cxn>
                    <a:cxn ang="0">
                      <a:pos x="43" y="92"/>
                    </a:cxn>
                    <a:cxn ang="0">
                      <a:pos x="48" y="92"/>
                    </a:cxn>
                    <a:cxn ang="0">
                      <a:pos x="287" y="92"/>
                    </a:cxn>
                    <a:cxn ang="0">
                      <a:pos x="287" y="0"/>
                    </a:cxn>
                  </a:cxnLst>
                  <a:rect l="0" t="0" r="r" b="b"/>
                  <a:pathLst>
                    <a:path w="287" h="92">
                      <a:moveTo>
                        <a:pt x="287" y="0"/>
                      </a:move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35" y="2"/>
                      </a:lnTo>
                      <a:lnTo>
                        <a:pt x="30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4" y="14"/>
                      </a:lnTo>
                      <a:lnTo>
                        <a:pt x="11" y="19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3" y="55"/>
                      </a:lnTo>
                      <a:lnTo>
                        <a:pt x="3" y="61"/>
                      </a:lnTo>
                      <a:lnTo>
                        <a:pt x="5" y="66"/>
                      </a:lnTo>
                      <a:lnTo>
                        <a:pt x="5" y="72"/>
                      </a:lnTo>
                      <a:lnTo>
                        <a:pt x="11" y="75"/>
                      </a:lnTo>
                      <a:lnTo>
                        <a:pt x="16" y="78"/>
                      </a:lnTo>
                      <a:lnTo>
                        <a:pt x="19" y="83"/>
                      </a:lnTo>
                      <a:lnTo>
                        <a:pt x="24" y="86"/>
                      </a:lnTo>
                      <a:lnTo>
                        <a:pt x="30" y="89"/>
                      </a:lnTo>
                      <a:lnTo>
                        <a:pt x="35" y="92"/>
                      </a:lnTo>
                      <a:lnTo>
                        <a:pt x="43" y="92"/>
                      </a:lnTo>
                      <a:lnTo>
                        <a:pt x="48" y="92"/>
                      </a:lnTo>
                      <a:lnTo>
                        <a:pt x="287" y="92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1" name="Freeform 6318"/>
                <p:cNvSpPr>
                  <a:spLocks/>
                </p:cNvSpPr>
                <p:nvPr/>
              </p:nvSpPr>
              <p:spPr bwMode="auto">
                <a:xfrm>
                  <a:off x="3566" y="2052"/>
                  <a:ext cx="287" cy="92"/>
                </a:xfrm>
                <a:custGeom>
                  <a:avLst/>
                  <a:gdLst/>
                  <a:ahLst/>
                  <a:cxnLst>
                    <a:cxn ang="0">
                      <a:pos x="287" y="0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35" y="2"/>
                    </a:cxn>
                    <a:cxn ang="0">
                      <a:pos x="30" y="5"/>
                    </a:cxn>
                    <a:cxn ang="0">
                      <a:pos x="24" y="8"/>
                    </a:cxn>
                    <a:cxn ang="0">
                      <a:pos x="19" y="11"/>
                    </a:cxn>
                    <a:cxn ang="0">
                      <a:pos x="14" y="14"/>
                    </a:cxn>
                    <a:cxn ang="0">
                      <a:pos x="11" y="19"/>
                    </a:cxn>
                    <a:cxn ang="0">
                      <a:pos x="5" y="25"/>
                    </a:cxn>
                    <a:cxn ang="0">
                      <a:pos x="5" y="27"/>
                    </a:cxn>
                    <a:cxn ang="0">
                      <a:pos x="0" y="33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0" y="50"/>
                    </a:cxn>
                    <a:cxn ang="0">
                      <a:pos x="3" y="55"/>
                    </a:cxn>
                    <a:cxn ang="0">
                      <a:pos x="3" y="61"/>
                    </a:cxn>
                    <a:cxn ang="0">
                      <a:pos x="5" y="66"/>
                    </a:cxn>
                    <a:cxn ang="0">
                      <a:pos x="5" y="72"/>
                    </a:cxn>
                    <a:cxn ang="0">
                      <a:pos x="11" y="75"/>
                    </a:cxn>
                    <a:cxn ang="0">
                      <a:pos x="16" y="78"/>
                    </a:cxn>
                    <a:cxn ang="0">
                      <a:pos x="19" y="83"/>
                    </a:cxn>
                    <a:cxn ang="0">
                      <a:pos x="24" y="86"/>
                    </a:cxn>
                    <a:cxn ang="0">
                      <a:pos x="30" y="89"/>
                    </a:cxn>
                    <a:cxn ang="0">
                      <a:pos x="35" y="92"/>
                    </a:cxn>
                    <a:cxn ang="0">
                      <a:pos x="43" y="92"/>
                    </a:cxn>
                    <a:cxn ang="0">
                      <a:pos x="48" y="92"/>
                    </a:cxn>
                    <a:cxn ang="0">
                      <a:pos x="287" y="92"/>
                    </a:cxn>
                    <a:cxn ang="0">
                      <a:pos x="287" y="0"/>
                    </a:cxn>
                  </a:cxnLst>
                  <a:rect l="0" t="0" r="r" b="b"/>
                  <a:pathLst>
                    <a:path w="287" h="92">
                      <a:moveTo>
                        <a:pt x="287" y="0"/>
                      </a:move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35" y="2"/>
                      </a:lnTo>
                      <a:lnTo>
                        <a:pt x="30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4" y="14"/>
                      </a:lnTo>
                      <a:lnTo>
                        <a:pt x="11" y="19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3" y="55"/>
                      </a:lnTo>
                      <a:lnTo>
                        <a:pt x="3" y="61"/>
                      </a:lnTo>
                      <a:lnTo>
                        <a:pt x="5" y="66"/>
                      </a:lnTo>
                      <a:lnTo>
                        <a:pt x="5" y="72"/>
                      </a:lnTo>
                      <a:lnTo>
                        <a:pt x="11" y="75"/>
                      </a:lnTo>
                      <a:lnTo>
                        <a:pt x="16" y="78"/>
                      </a:lnTo>
                      <a:lnTo>
                        <a:pt x="19" y="83"/>
                      </a:lnTo>
                      <a:lnTo>
                        <a:pt x="24" y="86"/>
                      </a:lnTo>
                      <a:lnTo>
                        <a:pt x="30" y="89"/>
                      </a:lnTo>
                      <a:lnTo>
                        <a:pt x="35" y="92"/>
                      </a:lnTo>
                      <a:lnTo>
                        <a:pt x="43" y="92"/>
                      </a:lnTo>
                      <a:lnTo>
                        <a:pt x="48" y="92"/>
                      </a:lnTo>
                      <a:lnTo>
                        <a:pt x="287" y="92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2" name="Freeform 6317"/>
                <p:cNvSpPr>
                  <a:spLocks/>
                </p:cNvSpPr>
                <p:nvPr/>
              </p:nvSpPr>
              <p:spPr bwMode="auto">
                <a:xfrm>
                  <a:off x="3883" y="1009"/>
                  <a:ext cx="223" cy="12"/>
                </a:xfrm>
                <a:custGeom>
                  <a:avLst/>
                  <a:gdLst/>
                  <a:ahLst/>
                  <a:cxnLst>
                    <a:cxn ang="0">
                      <a:pos x="223" y="6"/>
                    </a:cxn>
                    <a:cxn ang="0">
                      <a:pos x="217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217" y="12"/>
                    </a:cxn>
                    <a:cxn ang="0">
                      <a:pos x="223" y="6"/>
                    </a:cxn>
                    <a:cxn ang="0">
                      <a:pos x="223" y="6"/>
                    </a:cxn>
                    <a:cxn ang="0">
                      <a:pos x="223" y="0"/>
                    </a:cxn>
                    <a:cxn ang="0">
                      <a:pos x="217" y="0"/>
                    </a:cxn>
                    <a:cxn ang="0">
                      <a:pos x="223" y="6"/>
                    </a:cxn>
                  </a:cxnLst>
                  <a:rect l="0" t="0" r="r" b="b"/>
                  <a:pathLst>
                    <a:path w="223" h="12">
                      <a:moveTo>
                        <a:pt x="223" y="6"/>
                      </a:moveTo>
                      <a:lnTo>
                        <a:pt x="217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17" y="12"/>
                      </a:lnTo>
                      <a:lnTo>
                        <a:pt x="223" y="6"/>
                      </a:lnTo>
                      <a:lnTo>
                        <a:pt x="223" y="0"/>
                      </a:lnTo>
                      <a:lnTo>
                        <a:pt x="217" y="0"/>
                      </a:lnTo>
                      <a:lnTo>
                        <a:pt x="223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3" name="Freeform 6316"/>
                <p:cNvSpPr>
                  <a:spLocks/>
                </p:cNvSpPr>
                <p:nvPr/>
              </p:nvSpPr>
              <p:spPr bwMode="auto">
                <a:xfrm>
                  <a:off x="4095" y="1015"/>
                  <a:ext cx="11" cy="114"/>
                </a:xfrm>
                <a:custGeom>
                  <a:avLst/>
                  <a:gdLst/>
                  <a:ahLst/>
                  <a:cxnLst>
                    <a:cxn ang="0">
                      <a:pos x="5" y="114"/>
                    </a:cxn>
                    <a:cxn ang="0">
                      <a:pos x="11" y="109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09"/>
                    </a:cxn>
                    <a:cxn ang="0">
                      <a:pos x="5" y="114"/>
                    </a:cxn>
                    <a:cxn ang="0">
                      <a:pos x="5" y="114"/>
                    </a:cxn>
                    <a:cxn ang="0">
                      <a:pos x="11" y="114"/>
                    </a:cxn>
                    <a:cxn ang="0">
                      <a:pos x="11" y="109"/>
                    </a:cxn>
                    <a:cxn ang="0">
                      <a:pos x="5" y="114"/>
                    </a:cxn>
                  </a:cxnLst>
                  <a:rect l="0" t="0" r="r" b="b"/>
                  <a:pathLst>
                    <a:path w="11" h="114">
                      <a:moveTo>
                        <a:pt x="5" y="114"/>
                      </a:moveTo>
                      <a:lnTo>
                        <a:pt x="11" y="109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9"/>
                      </a:lnTo>
                      <a:lnTo>
                        <a:pt x="5" y="114"/>
                      </a:lnTo>
                      <a:lnTo>
                        <a:pt x="11" y="114"/>
                      </a:lnTo>
                      <a:lnTo>
                        <a:pt x="11" y="109"/>
                      </a:lnTo>
                      <a:lnTo>
                        <a:pt x="5" y="1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4" name="Freeform 6315"/>
                <p:cNvSpPr>
                  <a:spLocks/>
                </p:cNvSpPr>
                <p:nvPr/>
              </p:nvSpPr>
              <p:spPr bwMode="auto">
                <a:xfrm>
                  <a:off x="3880" y="1118"/>
                  <a:ext cx="220" cy="11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11"/>
                    </a:cxn>
                    <a:cxn ang="0">
                      <a:pos x="220" y="11"/>
                    </a:cxn>
                    <a:cxn ang="0">
                      <a:pos x="220" y="0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20" h="11">
                      <a:moveTo>
                        <a:pt x="0" y="6"/>
                      </a:moveTo>
                      <a:lnTo>
                        <a:pt x="6" y="11"/>
                      </a:lnTo>
                      <a:lnTo>
                        <a:pt x="220" y="11"/>
                      </a:lnTo>
                      <a:lnTo>
                        <a:pt x="22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5" name="Freeform 6314"/>
                <p:cNvSpPr>
                  <a:spLocks/>
                </p:cNvSpPr>
                <p:nvPr/>
              </p:nvSpPr>
              <p:spPr bwMode="auto">
                <a:xfrm>
                  <a:off x="3878" y="1009"/>
                  <a:ext cx="13" cy="1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2" y="115"/>
                    </a:cxn>
                    <a:cxn ang="0">
                      <a:pos x="13" y="115"/>
                    </a:cxn>
                    <a:cxn ang="0">
                      <a:pos x="10" y="6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3" h="115">
                      <a:moveTo>
                        <a:pt x="5" y="0"/>
                      </a:moveTo>
                      <a:lnTo>
                        <a:pt x="0" y="6"/>
                      </a:lnTo>
                      <a:lnTo>
                        <a:pt x="2" y="115"/>
                      </a:lnTo>
                      <a:lnTo>
                        <a:pt x="13" y="115"/>
                      </a:lnTo>
                      <a:lnTo>
                        <a:pt x="10" y="6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6" name="Rectangle 6313"/>
                <p:cNvSpPr>
                  <a:spLocks noChangeArrowheads="1"/>
                </p:cNvSpPr>
                <p:nvPr/>
              </p:nvSpPr>
              <p:spPr bwMode="auto">
                <a:xfrm>
                  <a:off x="3091" y="2021"/>
                  <a:ext cx="3" cy="5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7" name="Rectangle 6312"/>
                <p:cNvSpPr>
                  <a:spLocks noChangeArrowheads="1"/>
                </p:cNvSpPr>
                <p:nvPr/>
              </p:nvSpPr>
              <p:spPr bwMode="auto">
                <a:xfrm>
                  <a:off x="3091" y="2021"/>
                  <a:ext cx="5" cy="5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8" name="Rectangle 6311"/>
                <p:cNvSpPr>
                  <a:spLocks noChangeArrowheads="1"/>
                </p:cNvSpPr>
                <p:nvPr/>
              </p:nvSpPr>
              <p:spPr bwMode="auto">
                <a:xfrm>
                  <a:off x="3094" y="2021"/>
                  <a:ext cx="5" cy="56"/>
                </a:xfrm>
                <a:prstGeom prst="rect">
                  <a:avLst/>
                </a:prstGeom>
                <a:solidFill>
                  <a:srgbClr val="514E4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9" name="Rectangle 6310"/>
                <p:cNvSpPr>
                  <a:spLocks noChangeArrowheads="1"/>
                </p:cNvSpPr>
                <p:nvPr/>
              </p:nvSpPr>
              <p:spPr bwMode="auto">
                <a:xfrm>
                  <a:off x="3096" y="2021"/>
                  <a:ext cx="6" cy="56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0" name="Rectangle 6309"/>
                <p:cNvSpPr>
                  <a:spLocks noChangeArrowheads="1"/>
                </p:cNvSpPr>
                <p:nvPr/>
              </p:nvSpPr>
              <p:spPr bwMode="auto">
                <a:xfrm>
                  <a:off x="3099" y="2021"/>
                  <a:ext cx="5" cy="5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1" name="Rectangle 6308"/>
                <p:cNvSpPr>
                  <a:spLocks noChangeArrowheads="1"/>
                </p:cNvSpPr>
                <p:nvPr/>
              </p:nvSpPr>
              <p:spPr bwMode="auto">
                <a:xfrm>
                  <a:off x="3102" y="2021"/>
                  <a:ext cx="5" cy="5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2" name="Rectangle 6307"/>
                <p:cNvSpPr>
                  <a:spLocks noChangeArrowheads="1"/>
                </p:cNvSpPr>
                <p:nvPr/>
              </p:nvSpPr>
              <p:spPr bwMode="auto">
                <a:xfrm>
                  <a:off x="3104" y="2021"/>
                  <a:ext cx="6" cy="5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3" name="Rectangle 6306"/>
                <p:cNvSpPr>
                  <a:spLocks noChangeArrowheads="1"/>
                </p:cNvSpPr>
                <p:nvPr/>
              </p:nvSpPr>
              <p:spPr bwMode="auto">
                <a:xfrm>
                  <a:off x="3107" y="2021"/>
                  <a:ext cx="3" cy="5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4" name="Rectangle 6305"/>
                <p:cNvSpPr>
                  <a:spLocks noChangeArrowheads="1"/>
                </p:cNvSpPr>
                <p:nvPr/>
              </p:nvSpPr>
              <p:spPr bwMode="auto">
                <a:xfrm>
                  <a:off x="3110" y="2021"/>
                  <a:ext cx="2" cy="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5" name="Rectangle 6304"/>
                <p:cNvSpPr>
                  <a:spLocks noChangeArrowheads="1"/>
                </p:cNvSpPr>
                <p:nvPr/>
              </p:nvSpPr>
              <p:spPr bwMode="auto">
                <a:xfrm>
                  <a:off x="3110" y="2021"/>
                  <a:ext cx="5" cy="5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6" name="Rectangle 6303"/>
                <p:cNvSpPr>
                  <a:spLocks noChangeArrowheads="1"/>
                </p:cNvSpPr>
                <p:nvPr/>
              </p:nvSpPr>
              <p:spPr bwMode="auto">
                <a:xfrm>
                  <a:off x="3112" y="2021"/>
                  <a:ext cx="6" cy="5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7" name="Rectangle 6302"/>
                <p:cNvSpPr>
                  <a:spLocks noChangeArrowheads="1"/>
                </p:cNvSpPr>
                <p:nvPr/>
              </p:nvSpPr>
              <p:spPr bwMode="auto">
                <a:xfrm>
                  <a:off x="3115" y="2021"/>
                  <a:ext cx="5" cy="5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8" name="Rectangle 6301"/>
                <p:cNvSpPr>
                  <a:spLocks noChangeArrowheads="1"/>
                </p:cNvSpPr>
                <p:nvPr/>
              </p:nvSpPr>
              <p:spPr bwMode="auto">
                <a:xfrm>
                  <a:off x="3118" y="2021"/>
                  <a:ext cx="5" cy="5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9" name="Rectangle 6300"/>
                <p:cNvSpPr>
                  <a:spLocks noChangeArrowheads="1"/>
                </p:cNvSpPr>
                <p:nvPr/>
              </p:nvSpPr>
              <p:spPr bwMode="auto">
                <a:xfrm>
                  <a:off x="3120" y="2021"/>
                  <a:ext cx="6" cy="5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0" name="Rectangle 6299"/>
                <p:cNvSpPr>
                  <a:spLocks noChangeArrowheads="1"/>
                </p:cNvSpPr>
                <p:nvPr/>
              </p:nvSpPr>
              <p:spPr bwMode="auto">
                <a:xfrm>
                  <a:off x="3123" y="2021"/>
                  <a:ext cx="3" cy="56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1" name="Rectangle 6298"/>
                <p:cNvSpPr>
                  <a:spLocks noChangeArrowheads="1"/>
                </p:cNvSpPr>
                <p:nvPr/>
              </p:nvSpPr>
              <p:spPr bwMode="auto">
                <a:xfrm>
                  <a:off x="3126" y="2021"/>
                  <a:ext cx="0" cy="56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2" name="Rectangle 6297"/>
                <p:cNvSpPr>
                  <a:spLocks noChangeArrowheads="1"/>
                </p:cNvSpPr>
                <p:nvPr/>
              </p:nvSpPr>
              <p:spPr bwMode="auto">
                <a:xfrm>
                  <a:off x="3091" y="2021"/>
                  <a:ext cx="35" cy="56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3" name="Rectangle 6296"/>
                <p:cNvSpPr>
                  <a:spLocks noChangeArrowheads="1"/>
                </p:cNvSpPr>
                <p:nvPr/>
              </p:nvSpPr>
              <p:spPr bwMode="auto">
                <a:xfrm>
                  <a:off x="3102" y="2029"/>
                  <a:ext cx="2" cy="22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4" name="Rectangle 6295"/>
                <p:cNvSpPr>
                  <a:spLocks noChangeArrowheads="1"/>
                </p:cNvSpPr>
                <p:nvPr/>
              </p:nvSpPr>
              <p:spPr bwMode="auto">
                <a:xfrm>
                  <a:off x="3102" y="2029"/>
                  <a:ext cx="5" cy="22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5" name="Rectangle 6294"/>
                <p:cNvSpPr>
                  <a:spLocks noChangeArrowheads="1"/>
                </p:cNvSpPr>
                <p:nvPr/>
              </p:nvSpPr>
              <p:spPr bwMode="auto">
                <a:xfrm>
                  <a:off x="3104" y="2029"/>
                  <a:ext cx="6" cy="223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6" name="Rectangle 6293"/>
                <p:cNvSpPr>
                  <a:spLocks noChangeArrowheads="1"/>
                </p:cNvSpPr>
                <p:nvPr/>
              </p:nvSpPr>
              <p:spPr bwMode="auto">
                <a:xfrm>
                  <a:off x="3107" y="2029"/>
                  <a:ext cx="3" cy="223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7" name="Rectangle 6292"/>
                <p:cNvSpPr>
                  <a:spLocks noChangeArrowheads="1"/>
                </p:cNvSpPr>
                <p:nvPr/>
              </p:nvSpPr>
              <p:spPr bwMode="auto">
                <a:xfrm>
                  <a:off x="3110" y="2029"/>
                  <a:ext cx="2" cy="2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8" name="Rectangle 6291"/>
                <p:cNvSpPr>
                  <a:spLocks noChangeArrowheads="1"/>
                </p:cNvSpPr>
                <p:nvPr/>
              </p:nvSpPr>
              <p:spPr bwMode="auto">
                <a:xfrm>
                  <a:off x="3110" y="2029"/>
                  <a:ext cx="5" cy="223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9" name="Rectangle 6290"/>
                <p:cNvSpPr>
                  <a:spLocks noChangeArrowheads="1"/>
                </p:cNvSpPr>
                <p:nvPr/>
              </p:nvSpPr>
              <p:spPr bwMode="auto">
                <a:xfrm>
                  <a:off x="3112" y="2029"/>
                  <a:ext cx="3" cy="22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0" name="Rectangle 6289"/>
                <p:cNvSpPr>
                  <a:spLocks noChangeArrowheads="1"/>
                </p:cNvSpPr>
                <p:nvPr/>
              </p:nvSpPr>
              <p:spPr bwMode="auto">
                <a:xfrm>
                  <a:off x="3115" y="2029"/>
                  <a:ext cx="0" cy="22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1" name="Rectangle 6288"/>
                <p:cNvSpPr>
                  <a:spLocks noChangeArrowheads="1"/>
                </p:cNvSpPr>
                <p:nvPr/>
              </p:nvSpPr>
              <p:spPr bwMode="auto">
                <a:xfrm>
                  <a:off x="3102" y="2029"/>
                  <a:ext cx="13" cy="22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2" name="Rectangle 6287"/>
                <p:cNvSpPr>
                  <a:spLocks noChangeArrowheads="1"/>
                </p:cNvSpPr>
                <p:nvPr/>
              </p:nvSpPr>
              <p:spPr bwMode="auto">
                <a:xfrm>
                  <a:off x="3244" y="2018"/>
                  <a:ext cx="3" cy="5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3" name="Rectangle 6286"/>
                <p:cNvSpPr>
                  <a:spLocks noChangeArrowheads="1"/>
                </p:cNvSpPr>
                <p:nvPr/>
              </p:nvSpPr>
              <p:spPr bwMode="auto">
                <a:xfrm>
                  <a:off x="3244" y="2018"/>
                  <a:ext cx="5" cy="5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4" name="Rectangle 6285"/>
                <p:cNvSpPr>
                  <a:spLocks noChangeArrowheads="1"/>
                </p:cNvSpPr>
                <p:nvPr/>
              </p:nvSpPr>
              <p:spPr bwMode="auto">
                <a:xfrm>
                  <a:off x="3247" y="2018"/>
                  <a:ext cx="2" cy="56"/>
                </a:xfrm>
                <a:prstGeom prst="rect">
                  <a:avLst/>
                </a:prstGeom>
                <a:solidFill>
                  <a:srgbClr val="514E4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5" name="Rectangle 6284"/>
                <p:cNvSpPr>
                  <a:spLocks noChangeArrowheads="1"/>
                </p:cNvSpPr>
                <p:nvPr/>
              </p:nvSpPr>
              <p:spPr bwMode="auto">
                <a:xfrm>
                  <a:off x="3249" y="2018"/>
                  <a:ext cx="3" cy="56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6" name="Rectangle 6283"/>
                <p:cNvSpPr>
                  <a:spLocks noChangeArrowheads="1"/>
                </p:cNvSpPr>
                <p:nvPr/>
              </p:nvSpPr>
              <p:spPr bwMode="auto">
                <a:xfrm>
                  <a:off x="3249" y="2018"/>
                  <a:ext cx="6" cy="56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7" name="Rectangle 6282"/>
                <p:cNvSpPr>
                  <a:spLocks noChangeArrowheads="1"/>
                </p:cNvSpPr>
                <p:nvPr/>
              </p:nvSpPr>
              <p:spPr bwMode="auto">
                <a:xfrm>
                  <a:off x="3252" y="2018"/>
                  <a:ext cx="5" cy="56"/>
                </a:xfrm>
                <a:prstGeom prst="rect">
                  <a:avLst/>
                </a:prstGeom>
                <a:solidFill>
                  <a:srgbClr val="969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8" name="Rectangle 6281"/>
                <p:cNvSpPr>
                  <a:spLocks noChangeArrowheads="1"/>
                </p:cNvSpPr>
                <p:nvPr/>
              </p:nvSpPr>
              <p:spPr bwMode="auto">
                <a:xfrm>
                  <a:off x="3255" y="2018"/>
                  <a:ext cx="5" cy="56"/>
                </a:xfrm>
                <a:prstGeom prst="rect">
                  <a:avLst/>
                </a:prstGeom>
                <a:solidFill>
                  <a:srgbClr val="B0B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9" name="Rectangle 6280"/>
                <p:cNvSpPr>
                  <a:spLocks noChangeArrowheads="1"/>
                </p:cNvSpPr>
                <p:nvPr/>
              </p:nvSpPr>
              <p:spPr bwMode="auto">
                <a:xfrm>
                  <a:off x="3257" y="2018"/>
                  <a:ext cx="6" cy="56"/>
                </a:xfrm>
                <a:prstGeom prst="rect">
                  <a:avLst/>
                </a:prstGeom>
                <a:solidFill>
                  <a:srgbClr val="CF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0" name="Rectangle 6279"/>
                <p:cNvSpPr>
                  <a:spLocks noChangeArrowheads="1"/>
                </p:cNvSpPr>
                <p:nvPr/>
              </p:nvSpPr>
              <p:spPr bwMode="auto">
                <a:xfrm>
                  <a:off x="3260" y="2018"/>
                  <a:ext cx="5" cy="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1" name="Rectangle 6278"/>
                <p:cNvSpPr>
                  <a:spLocks noChangeArrowheads="1"/>
                </p:cNvSpPr>
                <p:nvPr/>
              </p:nvSpPr>
              <p:spPr bwMode="auto">
                <a:xfrm>
                  <a:off x="3263" y="2018"/>
                  <a:ext cx="5" cy="56"/>
                </a:xfrm>
                <a:prstGeom prst="rect">
                  <a:avLst/>
                </a:prstGeom>
                <a:solidFill>
                  <a:srgbClr val="DBDB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2" name="Rectangle 6277"/>
                <p:cNvSpPr>
                  <a:spLocks noChangeArrowheads="1"/>
                </p:cNvSpPr>
                <p:nvPr/>
              </p:nvSpPr>
              <p:spPr bwMode="auto">
                <a:xfrm>
                  <a:off x="3265" y="2018"/>
                  <a:ext cx="6" cy="56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3" name="Rectangle 6276"/>
                <p:cNvSpPr>
                  <a:spLocks noChangeArrowheads="1"/>
                </p:cNvSpPr>
                <p:nvPr/>
              </p:nvSpPr>
              <p:spPr bwMode="auto">
                <a:xfrm>
                  <a:off x="3268" y="2018"/>
                  <a:ext cx="5" cy="56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4" name="Rectangle 6275"/>
                <p:cNvSpPr>
                  <a:spLocks noChangeArrowheads="1"/>
                </p:cNvSpPr>
                <p:nvPr/>
              </p:nvSpPr>
              <p:spPr bwMode="auto">
                <a:xfrm>
                  <a:off x="3271" y="2018"/>
                  <a:ext cx="5" cy="5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5" name="Rectangle 6274"/>
                <p:cNvSpPr>
                  <a:spLocks noChangeArrowheads="1"/>
                </p:cNvSpPr>
                <p:nvPr/>
              </p:nvSpPr>
              <p:spPr bwMode="auto">
                <a:xfrm>
                  <a:off x="3273" y="2018"/>
                  <a:ext cx="6" cy="56"/>
                </a:xfrm>
                <a:prstGeom prst="rect">
                  <a:avLst/>
                </a:prstGeom>
                <a:solidFill>
                  <a:srgbClr val="787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6" name="Rectangle 6273"/>
                <p:cNvSpPr>
                  <a:spLocks noChangeArrowheads="1"/>
                </p:cNvSpPr>
                <p:nvPr/>
              </p:nvSpPr>
              <p:spPr bwMode="auto">
                <a:xfrm>
                  <a:off x="3276" y="2018"/>
                  <a:ext cx="3" cy="56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7" name="Rectangle 6272"/>
                <p:cNvSpPr>
                  <a:spLocks noChangeArrowheads="1"/>
                </p:cNvSpPr>
                <p:nvPr/>
              </p:nvSpPr>
              <p:spPr bwMode="auto">
                <a:xfrm>
                  <a:off x="3279" y="2018"/>
                  <a:ext cx="0" cy="56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8" name="Rectangle 6271"/>
                <p:cNvSpPr>
                  <a:spLocks noChangeArrowheads="1"/>
                </p:cNvSpPr>
                <p:nvPr/>
              </p:nvSpPr>
              <p:spPr bwMode="auto">
                <a:xfrm>
                  <a:off x="3244" y="2018"/>
                  <a:ext cx="35" cy="56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9" name="Rectangle 6270"/>
                <p:cNvSpPr>
                  <a:spLocks noChangeArrowheads="1"/>
                </p:cNvSpPr>
                <p:nvPr/>
              </p:nvSpPr>
              <p:spPr bwMode="auto">
                <a:xfrm>
                  <a:off x="3252" y="2029"/>
                  <a:ext cx="3" cy="22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0" name="Rectangle 6269"/>
                <p:cNvSpPr>
                  <a:spLocks noChangeArrowheads="1"/>
                </p:cNvSpPr>
                <p:nvPr/>
              </p:nvSpPr>
              <p:spPr bwMode="auto">
                <a:xfrm>
                  <a:off x="3252" y="2029"/>
                  <a:ext cx="5" cy="22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1" name="Rectangle 6268"/>
                <p:cNvSpPr>
                  <a:spLocks noChangeArrowheads="1"/>
                </p:cNvSpPr>
                <p:nvPr/>
              </p:nvSpPr>
              <p:spPr bwMode="auto">
                <a:xfrm>
                  <a:off x="3255" y="2029"/>
                  <a:ext cx="5" cy="223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2" name="Rectangle 6267"/>
                <p:cNvSpPr>
                  <a:spLocks noChangeArrowheads="1"/>
                </p:cNvSpPr>
                <p:nvPr/>
              </p:nvSpPr>
              <p:spPr bwMode="auto">
                <a:xfrm>
                  <a:off x="3257" y="2029"/>
                  <a:ext cx="6" cy="223"/>
                </a:xfrm>
                <a:prstGeom prst="rect">
                  <a:avLst/>
                </a:prstGeom>
                <a:solidFill>
                  <a:srgbClr val="A8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3" name="Rectangle 6266"/>
                <p:cNvSpPr>
                  <a:spLocks noChangeArrowheads="1"/>
                </p:cNvSpPr>
                <p:nvPr/>
              </p:nvSpPr>
              <p:spPr bwMode="auto">
                <a:xfrm>
                  <a:off x="3260" y="2029"/>
                  <a:ext cx="5" cy="2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4" name="Rectangle 6265"/>
                <p:cNvSpPr>
                  <a:spLocks noChangeArrowheads="1"/>
                </p:cNvSpPr>
                <p:nvPr/>
              </p:nvSpPr>
              <p:spPr bwMode="auto">
                <a:xfrm>
                  <a:off x="3263" y="2029"/>
                  <a:ext cx="5" cy="223"/>
                </a:xfrm>
                <a:prstGeom prst="rect">
                  <a:avLst/>
                </a:prstGeom>
                <a:solidFill>
                  <a:srgbClr val="B5B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5" name="Rectangle 6264"/>
                <p:cNvSpPr>
                  <a:spLocks noChangeArrowheads="1"/>
                </p:cNvSpPr>
                <p:nvPr/>
              </p:nvSpPr>
              <p:spPr bwMode="auto">
                <a:xfrm>
                  <a:off x="3265" y="2029"/>
                  <a:ext cx="3" cy="22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6" name="Rectangle 6263"/>
                <p:cNvSpPr>
                  <a:spLocks noChangeArrowheads="1"/>
                </p:cNvSpPr>
                <p:nvPr/>
              </p:nvSpPr>
              <p:spPr bwMode="auto">
                <a:xfrm>
                  <a:off x="3252" y="2029"/>
                  <a:ext cx="16" cy="22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7" name="Freeform 6262"/>
                <p:cNvSpPr>
                  <a:spLocks/>
                </p:cNvSpPr>
                <p:nvPr/>
              </p:nvSpPr>
              <p:spPr bwMode="auto">
                <a:xfrm>
                  <a:off x="3265" y="1976"/>
                  <a:ext cx="274" cy="90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43" y="0"/>
                    </a:cxn>
                    <a:cxn ang="0">
                      <a:pos x="35" y="3"/>
                    </a:cxn>
                    <a:cxn ang="0">
                      <a:pos x="33" y="3"/>
                    </a:cxn>
                    <a:cxn ang="0">
                      <a:pos x="27" y="6"/>
                    </a:cxn>
                    <a:cxn ang="0">
                      <a:pos x="22" y="9"/>
                    </a:cxn>
                    <a:cxn ang="0">
                      <a:pos x="19" y="12"/>
                    </a:cxn>
                    <a:cxn ang="0">
                      <a:pos x="11" y="14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3" y="28"/>
                    </a:cxn>
                    <a:cxn ang="0">
                      <a:pos x="0" y="34"/>
                    </a:cxn>
                    <a:cxn ang="0">
                      <a:pos x="0" y="37"/>
                    </a:cxn>
                    <a:cxn ang="0">
                      <a:pos x="0" y="45"/>
                    </a:cxn>
                    <a:cxn ang="0">
                      <a:pos x="0" y="51"/>
                    </a:cxn>
                    <a:cxn ang="0">
                      <a:pos x="0" y="56"/>
                    </a:cxn>
                    <a:cxn ang="0">
                      <a:pos x="0" y="62"/>
                    </a:cxn>
                    <a:cxn ang="0">
                      <a:pos x="3" y="64"/>
                    </a:cxn>
                    <a:cxn ang="0">
                      <a:pos x="6" y="70"/>
                    </a:cxn>
                    <a:cxn ang="0">
                      <a:pos x="8" y="73"/>
                    </a:cxn>
                    <a:cxn ang="0">
                      <a:pos x="14" y="78"/>
                    </a:cxn>
                    <a:cxn ang="0">
                      <a:pos x="16" y="84"/>
                    </a:cxn>
                    <a:cxn ang="0">
                      <a:pos x="22" y="87"/>
                    </a:cxn>
                    <a:cxn ang="0">
                      <a:pos x="27" y="87"/>
                    </a:cxn>
                    <a:cxn ang="0">
                      <a:pos x="33" y="90"/>
                    </a:cxn>
                    <a:cxn ang="0">
                      <a:pos x="38" y="90"/>
                    </a:cxn>
                    <a:cxn ang="0">
                      <a:pos x="46" y="90"/>
                    </a:cxn>
                    <a:cxn ang="0">
                      <a:pos x="274" y="90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90">
                      <a:moveTo>
                        <a:pt x="274" y="0"/>
                      </a:move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27" y="6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8" y="20"/>
                      </a:lnTo>
                      <a:lnTo>
                        <a:pt x="6" y="23"/>
                      </a:lnTo>
                      <a:lnTo>
                        <a:pt x="3" y="28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6"/>
                      </a:lnTo>
                      <a:lnTo>
                        <a:pt x="0" y="62"/>
                      </a:lnTo>
                      <a:lnTo>
                        <a:pt x="3" y="64"/>
                      </a:lnTo>
                      <a:lnTo>
                        <a:pt x="6" y="70"/>
                      </a:lnTo>
                      <a:lnTo>
                        <a:pt x="8" y="73"/>
                      </a:lnTo>
                      <a:lnTo>
                        <a:pt x="14" y="78"/>
                      </a:lnTo>
                      <a:lnTo>
                        <a:pt x="16" y="84"/>
                      </a:lnTo>
                      <a:lnTo>
                        <a:pt x="22" y="87"/>
                      </a:lnTo>
                      <a:lnTo>
                        <a:pt x="27" y="87"/>
                      </a:lnTo>
                      <a:lnTo>
                        <a:pt x="33" y="90"/>
                      </a:lnTo>
                      <a:lnTo>
                        <a:pt x="38" y="90"/>
                      </a:lnTo>
                      <a:lnTo>
                        <a:pt x="46" y="90"/>
                      </a:lnTo>
                      <a:lnTo>
                        <a:pt x="274" y="9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8" name="Freeform 6261"/>
                <p:cNvSpPr>
                  <a:spLocks/>
                </p:cNvSpPr>
                <p:nvPr/>
              </p:nvSpPr>
              <p:spPr bwMode="auto">
                <a:xfrm>
                  <a:off x="3265" y="1976"/>
                  <a:ext cx="274" cy="90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43" y="0"/>
                    </a:cxn>
                    <a:cxn ang="0">
                      <a:pos x="35" y="3"/>
                    </a:cxn>
                    <a:cxn ang="0">
                      <a:pos x="33" y="3"/>
                    </a:cxn>
                    <a:cxn ang="0">
                      <a:pos x="27" y="6"/>
                    </a:cxn>
                    <a:cxn ang="0">
                      <a:pos x="22" y="9"/>
                    </a:cxn>
                    <a:cxn ang="0">
                      <a:pos x="19" y="12"/>
                    </a:cxn>
                    <a:cxn ang="0">
                      <a:pos x="11" y="14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3" y="28"/>
                    </a:cxn>
                    <a:cxn ang="0">
                      <a:pos x="0" y="34"/>
                    </a:cxn>
                    <a:cxn ang="0">
                      <a:pos x="0" y="37"/>
                    </a:cxn>
                    <a:cxn ang="0">
                      <a:pos x="0" y="45"/>
                    </a:cxn>
                    <a:cxn ang="0">
                      <a:pos x="0" y="51"/>
                    </a:cxn>
                    <a:cxn ang="0">
                      <a:pos x="0" y="56"/>
                    </a:cxn>
                    <a:cxn ang="0">
                      <a:pos x="0" y="62"/>
                    </a:cxn>
                    <a:cxn ang="0">
                      <a:pos x="3" y="64"/>
                    </a:cxn>
                    <a:cxn ang="0">
                      <a:pos x="6" y="70"/>
                    </a:cxn>
                    <a:cxn ang="0">
                      <a:pos x="8" y="73"/>
                    </a:cxn>
                    <a:cxn ang="0">
                      <a:pos x="14" y="78"/>
                    </a:cxn>
                    <a:cxn ang="0">
                      <a:pos x="16" y="84"/>
                    </a:cxn>
                    <a:cxn ang="0">
                      <a:pos x="22" y="87"/>
                    </a:cxn>
                    <a:cxn ang="0">
                      <a:pos x="27" y="87"/>
                    </a:cxn>
                    <a:cxn ang="0">
                      <a:pos x="33" y="90"/>
                    </a:cxn>
                    <a:cxn ang="0">
                      <a:pos x="38" y="90"/>
                    </a:cxn>
                    <a:cxn ang="0">
                      <a:pos x="46" y="90"/>
                    </a:cxn>
                    <a:cxn ang="0">
                      <a:pos x="274" y="90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90">
                      <a:moveTo>
                        <a:pt x="274" y="0"/>
                      </a:move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27" y="6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8" y="20"/>
                      </a:lnTo>
                      <a:lnTo>
                        <a:pt x="6" y="23"/>
                      </a:lnTo>
                      <a:lnTo>
                        <a:pt x="3" y="28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6"/>
                      </a:lnTo>
                      <a:lnTo>
                        <a:pt x="0" y="62"/>
                      </a:lnTo>
                      <a:lnTo>
                        <a:pt x="3" y="64"/>
                      </a:lnTo>
                      <a:lnTo>
                        <a:pt x="6" y="70"/>
                      </a:lnTo>
                      <a:lnTo>
                        <a:pt x="8" y="73"/>
                      </a:lnTo>
                      <a:lnTo>
                        <a:pt x="14" y="78"/>
                      </a:lnTo>
                      <a:lnTo>
                        <a:pt x="16" y="84"/>
                      </a:lnTo>
                      <a:lnTo>
                        <a:pt x="22" y="87"/>
                      </a:lnTo>
                      <a:lnTo>
                        <a:pt x="27" y="87"/>
                      </a:lnTo>
                      <a:lnTo>
                        <a:pt x="33" y="90"/>
                      </a:lnTo>
                      <a:lnTo>
                        <a:pt x="38" y="90"/>
                      </a:lnTo>
                      <a:lnTo>
                        <a:pt x="46" y="90"/>
                      </a:lnTo>
                      <a:lnTo>
                        <a:pt x="274" y="90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9" name="Rectangle 6260"/>
                <p:cNvSpPr>
                  <a:spLocks noChangeArrowheads="1"/>
                </p:cNvSpPr>
                <p:nvPr/>
              </p:nvSpPr>
              <p:spPr bwMode="auto">
                <a:xfrm>
                  <a:off x="4302" y="1152"/>
                  <a:ext cx="37" cy="25"/>
                </a:xfrm>
                <a:prstGeom prst="rect">
                  <a:avLst/>
                </a:prstGeom>
                <a:solidFill>
                  <a:srgbClr val="E87A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0" name="Rectangle 6259"/>
                <p:cNvSpPr>
                  <a:spLocks noChangeArrowheads="1"/>
                </p:cNvSpPr>
                <p:nvPr/>
              </p:nvSpPr>
              <p:spPr bwMode="auto">
                <a:xfrm>
                  <a:off x="4302" y="1152"/>
                  <a:ext cx="37" cy="25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1" name="Line 6258"/>
                <p:cNvSpPr>
                  <a:spLocks noChangeShapeType="1"/>
                </p:cNvSpPr>
                <p:nvPr/>
              </p:nvSpPr>
              <p:spPr bwMode="auto">
                <a:xfrm>
                  <a:off x="4678" y="2018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692" name="Picture 6257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4240" y="1653"/>
                  <a:ext cx="153" cy="78"/>
                </a:xfrm>
                <a:prstGeom prst="rect">
                  <a:avLst/>
                </a:prstGeom>
                <a:noFill/>
              </p:spPr>
            </p:pic>
            <p:sp>
              <p:nvSpPr>
                <p:cNvPr id="1693" name="Freeform 6256"/>
                <p:cNvSpPr>
                  <a:spLocks/>
                </p:cNvSpPr>
                <p:nvPr/>
              </p:nvSpPr>
              <p:spPr bwMode="auto">
                <a:xfrm>
                  <a:off x="4245" y="1645"/>
                  <a:ext cx="153" cy="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3" y="0"/>
                    </a:cxn>
                    <a:cxn ang="0">
                      <a:pos x="94" y="78"/>
                    </a:cxn>
                    <a:cxn ang="0">
                      <a:pos x="59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3" h="78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94" y="78"/>
                      </a:lnTo>
                      <a:lnTo>
                        <a:pt x="59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694" name="Picture 6255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4237" y="1185"/>
                  <a:ext cx="148" cy="471"/>
                </a:xfrm>
                <a:prstGeom prst="rect">
                  <a:avLst/>
                </a:prstGeom>
                <a:noFill/>
              </p:spPr>
            </p:pic>
            <p:sp>
              <p:nvSpPr>
                <p:cNvPr id="1695" name="Freeform 6254"/>
                <p:cNvSpPr>
                  <a:spLocks/>
                </p:cNvSpPr>
                <p:nvPr/>
              </p:nvSpPr>
              <p:spPr bwMode="auto">
                <a:xfrm>
                  <a:off x="4245" y="1177"/>
                  <a:ext cx="148" cy="4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471"/>
                    </a:cxn>
                    <a:cxn ang="0">
                      <a:pos x="11" y="471"/>
                    </a:cxn>
                    <a:cxn ang="0">
                      <a:pos x="6" y="468"/>
                    </a:cxn>
                    <a:cxn ang="0">
                      <a:pos x="3" y="4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" h="471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471"/>
                      </a:lnTo>
                      <a:lnTo>
                        <a:pt x="11" y="471"/>
                      </a:lnTo>
                      <a:lnTo>
                        <a:pt x="6" y="468"/>
                      </a:lnTo>
                      <a:lnTo>
                        <a:pt x="3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696" name="Picture 6253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4251" y="1193"/>
                  <a:ext cx="129" cy="446"/>
                </a:xfrm>
                <a:prstGeom prst="rect">
                  <a:avLst/>
                </a:prstGeom>
                <a:noFill/>
              </p:spPr>
            </p:pic>
            <p:sp>
              <p:nvSpPr>
                <p:cNvPr id="1697" name="Rectangle 6252"/>
                <p:cNvSpPr>
                  <a:spLocks noChangeArrowheads="1"/>
                </p:cNvSpPr>
                <p:nvPr/>
              </p:nvSpPr>
              <p:spPr bwMode="auto">
                <a:xfrm>
                  <a:off x="4259" y="1188"/>
                  <a:ext cx="129" cy="446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698" name="Picture 6251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4248" y="1653"/>
                  <a:ext cx="132" cy="75"/>
                </a:xfrm>
                <a:prstGeom prst="rect">
                  <a:avLst/>
                </a:prstGeom>
                <a:noFill/>
              </p:spPr>
            </p:pic>
            <p:sp>
              <p:nvSpPr>
                <p:cNvPr id="1699" name="Freeform 6250"/>
                <p:cNvSpPr>
                  <a:spLocks/>
                </p:cNvSpPr>
                <p:nvPr/>
              </p:nvSpPr>
              <p:spPr bwMode="auto">
                <a:xfrm>
                  <a:off x="4253" y="1648"/>
                  <a:ext cx="132" cy="75"/>
                </a:xfrm>
                <a:custGeom>
                  <a:avLst/>
                  <a:gdLst/>
                  <a:ahLst/>
                  <a:cxnLst>
                    <a:cxn ang="0">
                      <a:pos x="68" y="75"/>
                    </a:cxn>
                    <a:cxn ang="0">
                      <a:pos x="132" y="0"/>
                    </a:cxn>
                    <a:cxn ang="0">
                      <a:pos x="0" y="0"/>
                    </a:cxn>
                    <a:cxn ang="0">
                      <a:pos x="68" y="75"/>
                    </a:cxn>
                  </a:cxnLst>
                  <a:rect l="0" t="0" r="r" b="b"/>
                  <a:pathLst>
                    <a:path w="132" h="75">
                      <a:moveTo>
                        <a:pt x="68" y="75"/>
                      </a:moveTo>
                      <a:lnTo>
                        <a:pt x="132" y="0"/>
                      </a:lnTo>
                      <a:lnTo>
                        <a:pt x="0" y="0"/>
                      </a:lnTo>
                      <a:lnTo>
                        <a:pt x="68" y="75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700" name="Picture 6249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4296" y="1728"/>
                  <a:ext cx="35" cy="106"/>
                </a:xfrm>
                <a:prstGeom prst="rect">
                  <a:avLst/>
                </a:prstGeom>
                <a:noFill/>
              </p:spPr>
            </p:pic>
            <p:sp>
              <p:nvSpPr>
                <p:cNvPr id="1701" name="Rectangle 6248"/>
                <p:cNvSpPr>
                  <a:spLocks noChangeArrowheads="1"/>
                </p:cNvSpPr>
                <p:nvPr/>
              </p:nvSpPr>
              <p:spPr bwMode="auto">
                <a:xfrm>
                  <a:off x="4304" y="1723"/>
                  <a:ext cx="33" cy="106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2" name="Line 6247"/>
                <p:cNvSpPr>
                  <a:spLocks noChangeShapeType="1"/>
                </p:cNvSpPr>
                <p:nvPr/>
              </p:nvSpPr>
              <p:spPr bwMode="auto">
                <a:xfrm>
                  <a:off x="4288" y="1152"/>
                  <a:ext cx="65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3" name="Freeform 6246"/>
                <p:cNvSpPr>
                  <a:spLocks/>
                </p:cNvSpPr>
                <p:nvPr/>
              </p:nvSpPr>
              <p:spPr bwMode="auto">
                <a:xfrm>
                  <a:off x="4189" y="1826"/>
                  <a:ext cx="266" cy="359"/>
                </a:xfrm>
                <a:custGeom>
                  <a:avLst/>
                  <a:gdLst/>
                  <a:ahLst/>
                  <a:cxnLst>
                    <a:cxn ang="0">
                      <a:pos x="54" y="11"/>
                    </a:cxn>
                    <a:cxn ang="0">
                      <a:pos x="64" y="8"/>
                    </a:cxn>
                    <a:cxn ang="0">
                      <a:pos x="72" y="5"/>
                    </a:cxn>
                    <a:cxn ang="0">
                      <a:pos x="89" y="5"/>
                    </a:cxn>
                    <a:cxn ang="0">
                      <a:pos x="99" y="3"/>
                    </a:cxn>
                    <a:cxn ang="0">
                      <a:pos x="105" y="3"/>
                    </a:cxn>
                    <a:cxn ang="0">
                      <a:pos x="115" y="3"/>
                    </a:cxn>
                    <a:cxn ang="0">
                      <a:pos x="121" y="0"/>
                    </a:cxn>
                    <a:cxn ang="0">
                      <a:pos x="129" y="3"/>
                    </a:cxn>
                    <a:cxn ang="0">
                      <a:pos x="137" y="3"/>
                    </a:cxn>
                    <a:cxn ang="0">
                      <a:pos x="145" y="3"/>
                    </a:cxn>
                    <a:cxn ang="0">
                      <a:pos x="150" y="3"/>
                    </a:cxn>
                    <a:cxn ang="0">
                      <a:pos x="158" y="3"/>
                    </a:cxn>
                    <a:cxn ang="0">
                      <a:pos x="164" y="3"/>
                    </a:cxn>
                    <a:cxn ang="0">
                      <a:pos x="174" y="3"/>
                    </a:cxn>
                    <a:cxn ang="0">
                      <a:pos x="183" y="3"/>
                    </a:cxn>
                    <a:cxn ang="0">
                      <a:pos x="191" y="5"/>
                    </a:cxn>
                    <a:cxn ang="0">
                      <a:pos x="199" y="5"/>
                    </a:cxn>
                    <a:cxn ang="0">
                      <a:pos x="207" y="8"/>
                    </a:cxn>
                    <a:cxn ang="0">
                      <a:pos x="217" y="11"/>
                    </a:cxn>
                    <a:cxn ang="0">
                      <a:pos x="225" y="14"/>
                    </a:cxn>
                    <a:cxn ang="0">
                      <a:pos x="234" y="17"/>
                    </a:cxn>
                    <a:cxn ang="0">
                      <a:pos x="244" y="19"/>
                    </a:cxn>
                    <a:cxn ang="0">
                      <a:pos x="252" y="22"/>
                    </a:cxn>
                    <a:cxn ang="0">
                      <a:pos x="258" y="25"/>
                    </a:cxn>
                    <a:cxn ang="0">
                      <a:pos x="266" y="28"/>
                    </a:cxn>
                    <a:cxn ang="0">
                      <a:pos x="266" y="167"/>
                    </a:cxn>
                    <a:cxn ang="0">
                      <a:pos x="150" y="359"/>
                    </a:cxn>
                    <a:cxn ang="0">
                      <a:pos x="118" y="359"/>
                    </a:cxn>
                    <a:cxn ang="0">
                      <a:pos x="0" y="170"/>
                    </a:cxn>
                    <a:cxn ang="0">
                      <a:pos x="0" y="31"/>
                    </a:cxn>
                    <a:cxn ang="0">
                      <a:pos x="5" y="28"/>
                    </a:cxn>
                    <a:cxn ang="0">
                      <a:pos x="8" y="25"/>
                    </a:cxn>
                    <a:cxn ang="0">
                      <a:pos x="16" y="22"/>
                    </a:cxn>
                    <a:cxn ang="0">
                      <a:pos x="24" y="19"/>
                    </a:cxn>
                    <a:cxn ang="0">
                      <a:pos x="32" y="17"/>
                    </a:cxn>
                    <a:cxn ang="0">
                      <a:pos x="40" y="17"/>
                    </a:cxn>
                    <a:cxn ang="0">
                      <a:pos x="48" y="14"/>
                    </a:cxn>
                    <a:cxn ang="0">
                      <a:pos x="54" y="11"/>
                    </a:cxn>
                  </a:cxnLst>
                  <a:rect l="0" t="0" r="r" b="b"/>
                  <a:pathLst>
                    <a:path w="266" h="359">
                      <a:moveTo>
                        <a:pt x="54" y="11"/>
                      </a:moveTo>
                      <a:lnTo>
                        <a:pt x="64" y="8"/>
                      </a:lnTo>
                      <a:lnTo>
                        <a:pt x="72" y="5"/>
                      </a:lnTo>
                      <a:lnTo>
                        <a:pt x="89" y="5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15" y="3"/>
                      </a:lnTo>
                      <a:lnTo>
                        <a:pt x="121" y="0"/>
                      </a:lnTo>
                      <a:lnTo>
                        <a:pt x="129" y="3"/>
                      </a:lnTo>
                      <a:lnTo>
                        <a:pt x="137" y="3"/>
                      </a:lnTo>
                      <a:lnTo>
                        <a:pt x="145" y="3"/>
                      </a:lnTo>
                      <a:lnTo>
                        <a:pt x="150" y="3"/>
                      </a:lnTo>
                      <a:lnTo>
                        <a:pt x="158" y="3"/>
                      </a:lnTo>
                      <a:lnTo>
                        <a:pt x="164" y="3"/>
                      </a:lnTo>
                      <a:lnTo>
                        <a:pt x="174" y="3"/>
                      </a:lnTo>
                      <a:lnTo>
                        <a:pt x="183" y="3"/>
                      </a:lnTo>
                      <a:lnTo>
                        <a:pt x="191" y="5"/>
                      </a:lnTo>
                      <a:lnTo>
                        <a:pt x="199" y="5"/>
                      </a:lnTo>
                      <a:lnTo>
                        <a:pt x="207" y="8"/>
                      </a:lnTo>
                      <a:lnTo>
                        <a:pt x="217" y="11"/>
                      </a:lnTo>
                      <a:lnTo>
                        <a:pt x="225" y="14"/>
                      </a:lnTo>
                      <a:lnTo>
                        <a:pt x="234" y="17"/>
                      </a:lnTo>
                      <a:lnTo>
                        <a:pt x="244" y="19"/>
                      </a:lnTo>
                      <a:lnTo>
                        <a:pt x="252" y="22"/>
                      </a:lnTo>
                      <a:lnTo>
                        <a:pt x="258" y="25"/>
                      </a:lnTo>
                      <a:lnTo>
                        <a:pt x="266" y="28"/>
                      </a:lnTo>
                      <a:lnTo>
                        <a:pt x="266" y="167"/>
                      </a:lnTo>
                      <a:lnTo>
                        <a:pt x="150" y="359"/>
                      </a:lnTo>
                      <a:lnTo>
                        <a:pt x="118" y="359"/>
                      </a:lnTo>
                      <a:lnTo>
                        <a:pt x="0" y="170"/>
                      </a:lnTo>
                      <a:lnTo>
                        <a:pt x="0" y="31"/>
                      </a:lnTo>
                      <a:lnTo>
                        <a:pt x="5" y="28"/>
                      </a:lnTo>
                      <a:lnTo>
                        <a:pt x="8" y="25"/>
                      </a:lnTo>
                      <a:lnTo>
                        <a:pt x="16" y="22"/>
                      </a:lnTo>
                      <a:lnTo>
                        <a:pt x="24" y="19"/>
                      </a:lnTo>
                      <a:lnTo>
                        <a:pt x="32" y="17"/>
                      </a:lnTo>
                      <a:lnTo>
                        <a:pt x="40" y="17"/>
                      </a:lnTo>
                      <a:lnTo>
                        <a:pt x="48" y="14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E87A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4" name="Freeform 6245"/>
                <p:cNvSpPr>
                  <a:spLocks/>
                </p:cNvSpPr>
                <p:nvPr/>
              </p:nvSpPr>
              <p:spPr bwMode="auto">
                <a:xfrm>
                  <a:off x="4189" y="1826"/>
                  <a:ext cx="266" cy="359"/>
                </a:xfrm>
                <a:custGeom>
                  <a:avLst/>
                  <a:gdLst/>
                  <a:ahLst/>
                  <a:cxnLst>
                    <a:cxn ang="0">
                      <a:pos x="54" y="11"/>
                    </a:cxn>
                    <a:cxn ang="0">
                      <a:pos x="64" y="8"/>
                    </a:cxn>
                    <a:cxn ang="0">
                      <a:pos x="72" y="5"/>
                    </a:cxn>
                    <a:cxn ang="0">
                      <a:pos x="89" y="5"/>
                    </a:cxn>
                    <a:cxn ang="0">
                      <a:pos x="99" y="3"/>
                    </a:cxn>
                    <a:cxn ang="0">
                      <a:pos x="105" y="3"/>
                    </a:cxn>
                    <a:cxn ang="0">
                      <a:pos x="115" y="3"/>
                    </a:cxn>
                    <a:cxn ang="0">
                      <a:pos x="121" y="0"/>
                    </a:cxn>
                    <a:cxn ang="0">
                      <a:pos x="129" y="3"/>
                    </a:cxn>
                    <a:cxn ang="0">
                      <a:pos x="137" y="3"/>
                    </a:cxn>
                    <a:cxn ang="0">
                      <a:pos x="145" y="3"/>
                    </a:cxn>
                    <a:cxn ang="0">
                      <a:pos x="150" y="3"/>
                    </a:cxn>
                    <a:cxn ang="0">
                      <a:pos x="158" y="3"/>
                    </a:cxn>
                    <a:cxn ang="0">
                      <a:pos x="164" y="3"/>
                    </a:cxn>
                    <a:cxn ang="0">
                      <a:pos x="174" y="3"/>
                    </a:cxn>
                    <a:cxn ang="0">
                      <a:pos x="183" y="3"/>
                    </a:cxn>
                    <a:cxn ang="0">
                      <a:pos x="191" y="5"/>
                    </a:cxn>
                    <a:cxn ang="0">
                      <a:pos x="199" y="5"/>
                    </a:cxn>
                    <a:cxn ang="0">
                      <a:pos x="207" y="8"/>
                    </a:cxn>
                    <a:cxn ang="0">
                      <a:pos x="217" y="11"/>
                    </a:cxn>
                    <a:cxn ang="0">
                      <a:pos x="225" y="14"/>
                    </a:cxn>
                    <a:cxn ang="0">
                      <a:pos x="234" y="17"/>
                    </a:cxn>
                    <a:cxn ang="0">
                      <a:pos x="244" y="19"/>
                    </a:cxn>
                    <a:cxn ang="0">
                      <a:pos x="252" y="22"/>
                    </a:cxn>
                    <a:cxn ang="0">
                      <a:pos x="258" y="25"/>
                    </a:cxn>
                    <a:cxn ang="0">
                      <a:pos x="266" y="28"/>
                    </a:cxn>
                    <a:cxn ang="0">
                      <a:pos x="266" y="167"/>
                    </a:cxn>
                    <a:cxn ang="0">
                      <a:pos x="150" y="359"/>
                    </a:cxn>
                    <a:cxn ang="0">
                      <a:pos x="118" y="359"/>
                    </a:cxn>
                    <a:cxn ang="0">
                      <a:pos x="0" y="170"/>
                    </a:cxn>
                    <a:cxn ang="0">
                      <a:pos x="0" y="31"/>
                    </a:cxn>
                    <a:cxn ang="0">
                      <a:pos x="5" y="28"/>
                    </a:cxn>
                    <a:cxn ang="0">
                      <a:pos x="8" y="25"/>
                    </a:cxn>
                    <a:cxn ang="0">
                      <a:pos x="16" y="22"/>
                    </a:cxn>
                    <a:cxn ang="0">
                      <a:pos x="24" y="19"/>
                    </a:cxn>
                    <a:cxn ang="0">
                      <a:pos x="32" y="17"/>
                    </a:cxn>
                    <a:cxn ang="0">
                      <a:pos x="40" y="17"/>
                    </a:cxn>
                    <a:cxn ang="0">
                      <a:pos x="48" y="14"/>
                    </a:cxn>
                    <a:cxn ang="0">
                      <a:pos x="54" y="11"/>
                    </a:cxn>
                  </a:cxnLst>
                  <a:rect l="0" t="0" r="r" b="b"/>
                  <a:pathLst>
                    <a:path w="266" h="359">
                      <a:moveTo>
                        <a:pt x="54" y="11"/>
                      </a:moveTo>
                      <a:lnTo>
                        <a:pt x="64" y="8"/>
                      </a:lnTo>
                      <a:lnTo>
                        <a:pt x="72" y="5"/>
                      </a:lnTo>
                      <a:lnTo>
                        <a:pt x="89" y="5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15" y="3"/>
                      </a:lnTo>
                      <a:lnTo>
                        <a:pt x="121" y="0"/>
                      </a:lnTo>
                      <a:lnTo>
                        <a:pt x="129" y="3"/>
                      </a:lnTo>
                      <a:lnTo>
                        <a:pt x="137" y="3"/>
                      </a:lnTo>
                      <a:lnTo>
                        <a:pt x="145" y="3"/>
                      </a:lnTo>
                      <a:lnTo>
                        <a:pt x="150" y="3"/>
                      </a:lnTo>
                      <a:lnTo>
                        <a:pt x="158" y="3"/>
                      </a:lnTo>
                      <a:lnTo>
                        <a:pt x="164" y="3"/>
                      </a:lnTo>
                      <a:lnTo>
                        <a:pt x="174" y="3"/>
                      </a:lnTo>
                      <a:lnTo>
                        <a:pt x="183" y="3"/>
                      </a:lnTo>
                      <a:lnTo>
                        <a:pt x="191" y="5"/>
                      </a:lnTo>
                      <a:lnTo>
                        <a:pt x="199" y="5"/>
                      </a:lnTo>
                      <a:lnTo>
                        <a:pt x="207" y="8"/>
                      </a:lnTo>
                      <a:lnTo>
                        <a:pt x="217" y="11"/>
                      </a:lnTo>
                      <a:lnTo>
                        <a:pt x="225" y="14"/>
                      </a:lnTo>
                      <a:lnTo>
                        <a:pt x="234" y="17"/>
                      </a:lnTo>
                      <a:lnTo>
                        <a:pt x="244" y="19"/>
                      </a:lnTo>
                      <a:lnTo>
                        <a:pt x="252" y="22"/>
                      </a:lnTo>
                      <a:lnTo>
                        <a:pt x="258" y="25"/>
                      </a:lnTo>
                      <a:lnTo>
                        <a:pt x="266" y="28"/>
                      </a:lnTo>
                      <a:lnTo>
                        <a:pt x="266" y="167"/>
                      </a:lnTo>
                      <a:lnTo>
                        <a:pt x="150" y="359"/>
                      </a:lnTo>
                      <a:lnTo>
                        <a:pt x="118" y="359"/>
                      </a:lnTo>
                      <a:lnTo>
                        <a:pt x="0" y="170"/>
                      </a:lnTo>
                      <a:lnTo>
                        <a:pt x="0" y="31"/>
                      </a:lnTo>
                      <a:lnTo>
                        <a:pt x="5" y="28"/>
                      </a:lnTo>
                      <a:lnTo>
                        <a:pt x="8" y="25"/>
                      </a:lnTo>
                      <a:lnTo>
                        <a:pt x="16" y="22"/>
                      </a:lnTo>
                      <a:lnTo>
                        <a:pt x="24" y="19"/>
                      </a:lnTo>
                      <a:lnTo>
                        <a:pt x="32" y="17"/>
                      </a:lnTo>
                      <a:lnTo>
                        <a:pt x="40" y="17"/>
                      </a:lnTo>
                      <a:lnTo>
                        <a:pt x="48" y="14"/>
                      </a:lnTo>
                      <a:lnTo>
                        <a:pt x="54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5" name="Line 6244"/>
                <p:cNvSpPr>
                  <a:spLocks noChangeShapeType="1"/>
                </p:cNvSpPr>
                <p:nvPr/>
              </p:nvSpPr>
              <p:spPr bwMode="auto">
                <a:xfrm>
                  <a:off x="4299" y="1759"/>
                  <a:ext cx="4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6" name="Line 6243"/>
                <p:cNvSpPr>
                  <a:spLocks noChangeShapeType="1"/>
                </p:cNvSpPr>
                <p:nvPr/>
              </p:nvSpPr>
              <p:spPr bwMode="auto">
                <a:xfrm>
                  <a:off x="4299" y="1773"/>
                  <a:ext cx="4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7" name="Line 6242"/>
                <p:cNvSpPr>
                  <a:spLocks noChangeShapeType="1"/>
                </p:cNvSpPr>
                <p:nvPr/>
              </p:nvSpPr>
              <p:spPr bwMode="auto">
                <a:xfrm>
                  <a:off x="4302" y="1759"/>
                  <a:ext cx="40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8" name="Line 6241"/>
                <p:cNvSpPr>
                  <a:spLocks noChangeShapeType="1"/>
                </p:cNvSpPr>
                <p:nvPr/>
              </p:nvSpPr>
              <p:spPr bwMode="auto">
                <a:xfrm flipV="1">
                  <a:off x="4299" y="1759"/>
                  <a:ext cx="43" cy="14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9" name="Line 6240"/>
                <p:cNvSpPr>
                  <a:spLocks noChangeShapeType="1"/>
                </p:cNvSpPr>
                <p:nvPr/>
              </p:nvSpPr>
              <p:spPr bwMode="auto">
                <a:xfrm>
                  <a:off x="4299" y="1806"/>
                  <a:ext cx="4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0" name="Line 6239"/>
                <p:cNvSpPr>
                  <a:spLocks noChangeShapeType="1"/>
                </p:cNvSpPr>
                <p:nvPr/>
              </p:nvSpPr>
              <p:spPr bwMode="auto">
                <a:xfrm>
                  <a:off x="4299" y="1820"/>
                  <a:ext cx="4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1" name="Line 6238"/>
                <p:cNvSpPr>
                  <a:spLocks noChangeShapeType="1"/>
                </p:cNvSpPr>
                <p:nvPr/>
              </p:nvSpPr>
              <p:spPr bwMode="auto">
                <a:xfrm>
                  <a:off x="4302" y="1809"/>
                  <a:ext cx="40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2" name="Line 6237"/>
                <p:cNvSpPr>
                  <a:spLocks noChangeShapeType="1"/>
                </p:cNvSpPr>
                <p:nvPr/>
              </p:nvSpPr>
              <p:spPr bwMode="auto">
                <a:xfrm flipV="1">
                  <a:off x="4299" y="1809"/>
                  <a:ext cx="43" cy="1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3" name="Line 6236"/>
                <p:cNvSpPr>
                  <a:spLocks noChangeShapeType="1"/>
                </p:cNvSpPr>
                <p:nvPr/>
              </p:nvSpPr>
              <p:spPr bwMode="auto">
                <a:xfrm>
                  <a:off x="4189" y="1857"/>
                  <a:ext cx="26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4" name="Rectangle 6235"/>
                <p:cNvSpPr>
                  <a:spLocks noChangeArrowheads="1"/>
                </p:cNvSpPr>
                <p:nvPr/>
              </p:nvSpPr>
              <p:spPr bwMode="auto">
                <a:xfrm>
                  <a:off x="4143" y="1664"/>
                  <a:ext cx="368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5" name="Rectangle 6234"/>
                <p:cNvSpPr>
                  <a:spLocks noChangeArrowheads="1"/>
                </p:cNvSpPr>
                <p:nvPr/>
              </p:nvSpPr>
              <p:spPr bwMode="auto">
                <a:xfrm>
                  <a:off x="4143" y="1661"/>
                  <a:ext cx="368" cy="6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6" name="Rectangle 6233"/>
                <p:cNvSpPr>
                  <a:spLocks noChangeArrowheads="1"/>
                </p:cNvSpPr>
                <p:nvPr/>
              </p:nvSpPr>
              <p:spPr bwMode="auto">
                <a:xfrm>
                  <a:off x="4143" y="1659"/>
                  <a:ext cx="368" cy="5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7" name="Rectangle 6232"/>
                <p:cNvSpPr>
                  <a:spLocks noChangeArrowheads="1"/>
                </p:cNvSpPr>
                <p:nvPr/>
              </p:nvSpPr>
              <p:spPr bwMode="auto">
                <a:xfrm>
                  <a:off x="4143" y="1656"/>
                  <a:ext cx="368" cy="5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8" name="Rectangle 6231"/>
                <p:cNvSpPr>
                  <a:spLocks noChangeArrowheads="1"/>
                </p:cNvSpPr>
                <p:nvPr/>
              </p:nvSpPr>
              <p:spPr bwMode="auto">
                <a:xfrm>
                  <a:off x="4143" y="1653"/>
                  <a:ext cx="368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9" name="Rectangle 6230"/>
                <p:cNvSpPr>
                  <a:spLocks noChangeArrowheads="1"/>
                </p:cNvSpPr>
                <p:nvPr/>
              </p:nvSpPr>
              <p:spPr bwMode="auto">
                <a:xfrm>
                  <a:off x="4143" y="1653"/>
                  <a:ext cx="368" cy="3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0" name="Rectangle 6229"/>
                <p:cNvSpPr>
                  <a:spLocks noChangeArrowheads="1"/>
                </p:cNvSpPr>
                <p:nvPr/>
              </p:nvSpPr>
              <p:spPr bwMode="auto">
                <a:xfrm>
                  <a:off x="4143" y="1650"/>
                  <a:ext cx="368" cy="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19" name="Group 6027"/>
              <p:cNvGrpSpPr>
                <a:grpSpLocks/>
              </p:cNvGrpSpPr>
              <p:nvPr/>
            </p:nvGrpSpPr>
            <p:grpSpPr bwMode="auto">
              <a:xfrm>
                <a:off x="7787" y="3719"/>
                <a:ext cx="1901" cy="1665"/>
                <a:chOff x="3727" y="1642"/>
                <a:chExt cx="846" cy="783"/>
              </a:xfrm>
            </p:grpSpPr>
            <p:sp>
              <p:nvSpPr>
                <p:cNvPr id="1321" name="Rectangle 6227"/>
                <p:cNvSpPr>
                  <a:spLocks noChangeArrowheads="1"/>
                </p:cNvSpPr>
                <p:nvPr/>
              </p:nvSpPr>
              <p:spPr bwMode="auto">
                <a:xfrm>
                  <a:off x="4143" y="1648"/>
                  <a:ext cx="368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2" name="Rectangle 6226"/>
                <p:cNvSpPr>
                  <a:spLocks noChangeArrowheads="1"/>
                </p:cNvSpPr>
                <p:nvPr/>
              </p:nvSpPr>
              <p:spPr bwMode="auto">
                <a:xfrm>
                  <a:off x="4143" y="1645"/>
                  <a:ext cx="368" cy="5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3" name="Rectangle 6225"/>
                <p:cNvSpPr>
                  <a:spLocks noChangeArrowheads="1"/>
                </p:cNvSpPr>
                <p:nvPr/>
              </p:nvSpPr>
              <p:spPr bwMode="auto">
                <a:xfrm>
                  <a:off x="4143" y="1642"/>
                  <a:ext cx="368" cy="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4" name="Rectangle 6224"/>
                <p:cNvSpPr>
                  <a:spLocks noChangeArrowheads="1"/>
                </p:cNvSpPr>
                <p:nvPr/>
              </p:nvSpPr>
              <p:spPr bwMode="auto">
                <a:xfrm>
                  <a:off x="4143" y="1642"/>
                  <a:ext cx="368" cy="3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5" name="Rectangle 6223"/>
                <p:cNvSpPr>
                  <a:spLocks noChangeArrowheads="1"/>
                </p:cNvSpPr>
                <p:nvPr/>
              </p:nvSpPr>
              <p:spPr bwMode="auto">
                <a:xfrm>
                  <a:off x="4143" y="1642"/>
                  <a:ext cx="368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6" name="Rectangle 6222"/>
                <p:cNvSpPr>
                  <a:spLocks noChangeArrowheads="1"/>
                </p:cNvSpPr>
                <p:nvPr/>
              </p:nvSpPr>
              <p:spPr bwMode="auto">
                <a:xfrm>
                  <a:off x="4143" y="1642"/>
                  <a:ext cx="368" cy="25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7" name="Rectangle 6221"/>
                <p:cNvSpPr>
                  <a:spLocks noChangeArrowheads="1"/>
                </p:cNvSpPr>
                <p:nvPr/>
              </p:nvSpPr>
              <p:spPr bwMode="auto">
                <a:xfrm>
                  <a:off x="4487" y="1642"/>
                  <a:ext cx="3" cy="61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8" name="Rectangle 6220"/>
                <p:cNvSpPr>
                  <a:spLocks noChangeArrowheads="1"/>
                </p:cNvSpPr>
                <p:nvPr/>
              </p:nvSpPr>
              <p:spPr bwMode="auto">
                <a:xfrm>
                  <a:off x="4487" y="1642"/>
                  <a:ext cx="5" cy="61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9" name="Rectangle 6219"/>
                <p:cNvSpPr>
                  <a:spLocks noChangeArrowheads="1"/>
                </p:cNvSpPr>
                <p:nvPr/>
              </p:nvSpPr>
              <p:spPr bwMode="auto">
                <a:xfrm>
                  <a:off x="4490" y="1642"/>
                  <a:ext cx="5" cy="613"/>
                </a:xfrm>
                <a:prstGeom prst="rect">
                  <a:avLst/>
                </a:prstGeom>
                <a:solidFill>
                  <a:srgbClr val="5C5A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0" name="Rectangle 6218"/>
                <p:cNvSpPr>
                  <a:spLocks noChangeArrowheads="1"/>
                </p:cNvSpPr>
                <p:nvPr/>
              </p:nvSpPr>
              <p:spPr bwMode="auto">
                <a:xfrm>
                  <a:off x="4492" y="1642"/>
                  <a:ext cx="6" cy="613"/>
                </a:xfrm>
                <a:prstGeom prst="rect">
                  <a:avLst/>
                </a:prstGeom>
                <a:solidFill>
                  <a:srgbClr val="7C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1" name="Rectangle 6217"/>
                <p:cNvSpPr>
                  <a:spLocks noChangeArrowheads="1"/>
                </p:cNvSpPr>
                <p:nvPr/>
              </p:nvSpPr>
              <p:spPr bwMode="auto">
                <a:xfrm>
                  <a:off x="4495" y="1642"/>
                  <a:ext cx="5" cy="613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2" name="Rectangle 6216"/>
                <p:cNvSpPr>
                  <a:spLocks noChangeArrowheads="1"/>
                </p:cNvSpPr>
                <p:nvPr/>
              </p:nvSpPr>
              <p:spPr bwMode="auto">
                <a:xfrm>
                  <a:off x="4498" y="1642"/>
                  <a:ext cx="5" cy="613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3" name="Rectangle 6215"/>
                <p:cNvSpPr>
                  <a:spLocks noChangeArrowheads="1"/>
                </p:cNvSpPr>
                <p:nvPr/>
              </p:nvSpPr>
              <p:spPr bwMode="auto">
                <a:xfrm>
                  <a:off x="4500" y="1642"/>
                  <a:ext cx="6" cy="6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4" name="Rectangle 6214"/>
                <p:cNvSpPr>
                  <a:spLocks noChangeArrowheads="1"/>
                </p:cNvSpPr>
                <p:nvPr/>
              </p:nvSpPr>
              <p:spPr bwMode="auto">
                <a:xfrm>
                  <a:off x="4503" y="1642"/>
                  <a:ext cx="5" cy="613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5" name="Freeform 6213"/>
                <p:cNvSpPr>
                  <a:spLocks/>
                </p:cNvSpPr>
                <p:nvPr/>
              </p:nvSpPr>
              <p:spPr bwMode="auto">
                <a:xfrm>
                  <a:off x="4506" y="1642"/>
                  <a:ext cx="5" cy="613"/>
                </a:xfrm>
                <a:custGeom>
                  <a:avLst/>
                  <a:gdLst/>
                  <a:ahLst/>
                  <a:cxnLst>
                    <a:cxn ang="0">
                      <a:pos x="0" y="613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610"/>
                    </a:cxn>
                    <a:cxn ang="0">
                      <a:pos x="0" y="613"/>
                    </a:cxn>
                  </a:cxnLst>
                  <a:rect l="0" t="0" r="r" b="b"/>
                  <a:pathLst>
                    <a:path w="5" h="613">
                      <a:moveTo>
                        <a:pt x="0" y="613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610"/>
                      </a:lnTo>
                      <a:lnTo>
                        <a:pt x="0" y="613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6" name="Freeform 6212"/>
                <p:cNvSpPr>
                  <a:spLocks/>
                </p:cNvSpPr>
                <p:nvPr/>
              </p:nvSpPr>
              <p:spPr bwMode="auto">
                <a:xfrm>
                  <a:off x="4508" y="1642"/>
                  <a:ext cx="6" cy="613"/>
                </a:xfrm>
                <a:custGeom>
                  <a:avLst/>
                  <a:gdLst/>
                  <a:ahLst/>
                  <a:cxnLst>
                    <a:cxn ang="0">
                      <a:pos x="0" y="613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610"/>
                    </a:cxn>
                    <a:cxn ang="0">
                      <a:pos x="0" y="613"/>
                    </a:cxn>
                  </a:cxnLst>
                  <a:rect l="0" t="0" r="r" b="b"/>
                  <a:pathLst>
                    <a:path w="6" h="613">
                      <a:moveTo>
                        <a:pt x="0" y="61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10"/>
                      </a:lnTo>
                      <a:lnTo>
                        <a:pt x="0" y="613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7" name="Rectangle 6211"/>
                <p:cNvSpPr>
                  <a:spLocks noChangeArrowheads="1"/>
                </p:cNvSpPr>
                <p:nvPr/>
              </p:nvSpPr>
              <p:spPr bwMode="auto">
                <a:xfrm>
                  <a:off x="4511" y="1642"/>
                  <a:ext cx="3" cy="61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8" name="Rectangle 6210"/>
                <p:cNvSpPr>
                  <a:spLocks noChangeArrowheads="1"/>
                </p:cNvSpPr>
                <p:nvPr/>
              </p:nvSpPr>
              <p:spPr bwMode="auto">
                <a:xfrm>
                  <a:off x="4514" y="1642"/>
                  <a:ext cx="0" cy="61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9" name="Freeform 6209"/>
                <p:cNvSpPr>
                  <a:spLocks/>
                </p:cNvSpPr>
                <p:nvPr/>
              </p:nvSpPr>
              <p:spPr bwMode="auto">
                <a:xfrm>
                  <a:off x="4487" y="1642"/>
                  <a:ext cx="27" cy="613"/>
                </a:xfrm>
                <a:custGeom>
                  <a:avLst/>
                  <a:gdLst/>
                  <a:ahLst/>
                  <a:cxnLst>
                    <a:cxn ang="0">
                      <a:pos x="0" y="613"/>
                    </a:cxn>
                    <a:cxn ang="0">
                      <a:pos x="0" y="0"/>
                    </a:cxn>
                    <a:cxn ang="0">
                      <a:pos x="27" y="0"/>
                    </a:cxn>
                    <a:cxn ang="0">
                      <a:pos x="27" y="610"/>
                    </a:cxn>
                    <a:cxn ang="0">
                      <a:pos x="0" y="613"/>
                    </a:cxn>
                  </a:cxnLst>
                  <a:rect l="0" t="0" r="r" b="b"/>
                  <a:pathLst>
                    <a:path w="27" h="613">
                      <a:moveTo>
                        <a:pt x="0" y="613"/>
                      </a:move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610"/>
                      </a:lnTo>
                      <a:lnTo>
                        <a:pt x="0" y="613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0" name="Rectangle 6208"/>
                <p:cNvSpPr>
                  <a:spLocks noChangeArrowheads="1"/>
                </p:cNvSpPr>
                <p:nvPr/>
              </p:nvSpPr>
              <p:spPr bwMode="auto">
                <a:xfrm>
                  <a:off x="3730" y="2171"/>
                  <a:ext cx="389" cy="3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1" name="Rectangle 6207"/>
                <p:cNvSpPr>
                  <a:spLocks noChangeArrowheads="1"/>
                </p:cNvSpPr>
                <p:nvPr/>
              </p:nvSpPr>
              <p:spPr bwMode="auto">
                <a:xfrm>
                  <a:off x="3730" y="2169"/>
                  <a:ext cx="389" cy="5"/>
                </a:xfrm>
                <a:prstGeom prst="rect">
                  <a:avLst/>
                </a:prstGeom>
                <a:solidFill>
                  <a:srgbClr val="3733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2" name="Freeform 6206"/>
                <p:cNvSpPr>
                  <a:spLocks/>
                </p:cNvSpPr>
                <p:nvPr/>
              </p:nvSpPr>
              <p:spPr bwMode="auto">
                <a:xfrm>
                  <a:off x="3727" y="2166"/>
                  <a:ext cx="392" cy="5"/>
                </a:xfrm>
                <a:custGeom>
                  <a:avLst/>
                  <a:gdLst/>
                  <a:ahLst/>
                  <a:cxnLst>
                    <a:cxn ang="0">
                      <a:pos x="392" y="5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392" y="0"/>
                    </a:cxn>
                    <a:cxn ang="0">
                      <a:pos x="392" y="5"/>
                    </a:cxn>
                  </a:cxnLst>
                  <a:rect l="0" t="0" r="r" b="b"/>
                  <a:pathLst>
                    <a:path w="392" h="5">
                      <a:moveTo>
                        <a:pt x="392" y="5"/>
                      </a:move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2" y="5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3" name="Freeform 6205"/>
                <p:cNvSpPr>
                  <a:spLocks/>
                </p:cNvSpPr>
                <p:nvPr/>
              </p:nvSpPr>
              <p:spPr bwMode="auto">
                <a:xfrm>
                  <a:off x="3727" y="2163"/>
                  <a:ext cx="392" cy="6"/>
                </a:xfrm>
                <a:custGeom>
                  <a:avLst/>
                  <a:gdLst/>
                  <a:ahLst/>
                  <a:cxnLst>
                    <a:cxn ang="0">
                      <a:pos x="392" y="6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392" y="0"/>
                    </a:cxn>
                    <a:cxn ang="0">
                      <a:pos x="392" y="6"/>
                    </a:cxn>
                  </a:cxnLst>
                  <a:rect l="0" t="0" r="r" b="b"/>
                  <a:pathLst>
                    <a:path w="392" h="6">
                      <a:moveTo>
                        <a:pt x="392" y="6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2" y="6"/>
                      </a:lnTo>
                      <a:close/>
                    </a:path>
                  </a:pathLst>
                </a:custGeom>
                <a:solidFill>
                  <a:srgbClr val="7C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4" name="Rectangle 6204"/>
                <p:cNvSpPr>
                  <a:spLocks noChangeArrowheads="1"/>
                </p:cNvSpPr>
                <p:nvPr/>
              </p:nvSpPr>
              <p:spPr bwMode="auto">
                <a:xfrm>
                  <a:off x="3727" y="2160"/>
                  <a:ext cx="392" cy="6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5" name="Rectangle 6203"/>
                <p:cNvSpPr>
                  <a:spLocks noChangeArrowheads="1"/>
                </p:cNvSpPr>
                <p:nvPr/>
              </p:nvSpPr>
              <p:spPr bwMode="auto">
                <a:xfrm>
                  <a:off x="3727" y="2157"/>
                  <a:ext cx="392" cy="6"/>
                </a:xfrm>
                <a:prstGeom prst="rect">
                  <a:avLst/>
                </a:prstGeom>
                <a:solidFill>
                  <a:srgbClr val="C7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6" name="Rectangle 6202"/>
                <p:cNvSpPr>
                  <a:spLocks noChangeArrowheads="1"/>
                </p:cNvSpPr>
                <p:nvPr/>
              </p:nvSpPr>
              <p:spPr bwMode="auto">
                <a:xfrm>
                  <a:off x="3727" y="2155"/>
                  <a:ext cx="392" cy="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7" name="Rectangle 6201"/>
                <p:cNvSpPr>
                  <a:spLocks noChangeArrowheads="1"/>
                </p:cNvSpPr>
                <p:nvPr/>
              </p:nvSpPr>
              <p:spPr bwMode="auto">
                <a:xfrm>
                  <a:off x="3727" y="2152"/>
                  <a:ext cx="392" cy="5"/>
                </a:xfrm>
                <a:prstGeom prst="rect">
                  <a:avLst/>
                </a:prstGeom>
                <a:solidFill>
                  <a:srgbClr val="CC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8" name="Rectangle 6200"/>
                <p:cNvSpPr>
                  <a:spLocks noChangeArrowheads="1"/>
                </p:cNvSpPr>
                <p:nvPr/>
              </p:nvSpPr>
              <p:spPr bwMode="auto">
                <a:xfrm>
                  <a:off x="3727" y="2149"/>
                  <a:ext cx="392" cy="6"/>
                </a:xfrm>
                <a:prstGeom prst="rect">
                  <a:avLst/>
                </a:prstGeom>
                <a:solidFill>
                  <a:srgbClr val="A5A5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9" name="Rectangle 6199"/>
                <p:cNvSpPr>
                  <a:spLocks noChangeArrowheads="1"/>
                </p:cNvSpPr>
                <p:nvPr/>
              </p:nvSpPr>
              <p:spPr bwMode="auto">
                <a:xfrm>
                  <a:off x="3727" y="2149"/>
                  <a:ext cx="392" cy="3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0" name="Rectangle 6198"/>
                <p:cNvSpPr>
                  <a:spLocks noChangeArrowheads="1"/>
                </p:cNvSpPr>
                <p:nvPr/>
              </p:nvSpPr>
              <p:spPr bwMode="auto">
                <a:xfrm>
                  <a:off x="3727" y="2149"/>
                  <a:ext cx="392" cy="0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1" name="Freeform 6197"/>
                <p:cNvSpPr>
                  <a:spLocks/>
                </p:cNvSpPr>
                <p:nvPr/>
              </p:nvSpPr>
              <p:spPr bwMode="auto">
                <a:xfrm>
                  <a:off x="3727" y="2149"/>
                  <a:ext cx="392" cy="1"/>
                </a:xfrm>
                <a:custGeom>
                  <a:avLst/>
                  <a:gdLst/>
                  <a:ahLst/>
                  <a:cxnLst>
                    <a:cxn ang="0">
                      <a:pos x="392" y="0"/>
                    </a:cxn>
                    <a:cxn ang="0">
                      <a:pos x="0" y="0"/>
                    </a:cxn>
                    <a:cxn ang="0">
                      <a:pos x="392" y="0"/>
                    </a:cxn>
                  </a:cxnLst>
                  <a:rect l="0" t="0" r="r" b="b"/>
                  <a:pathLst>
                    <a:path w="392">
                      <a:moveTo>
                        <a:pt x="392" y="0"/>
                      </a:moveTo>
                      <a:lnTo>
                        <a:pt x="0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2" name="Freeform 6196"/>
                <p:cNvSpPr>
                  <a:spLocks/>
                </p:cNvSpPr>
                <p:nvPr/>
              </p:nvSpPr>
              <p:spPr bwMode="auto">
                <a:xfrm>
                  <a:off x="3727" y="2149"/>
                  <a:ext cx="392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2" y="0"/>
                    </a:cxn>
                    <a:cxn ang="0">
                      <a:pos x="392" y="25"/>
                    </a:cxn>
                    <a:cxn ang="0">
                      <a:pos x="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2" h="25">
                      <a:moveTo>
                        <a:pt x="0" y="0"/>
                      </a:moveTo>
                      <a:lnTo>
                        <a:pt x="392" y="0"/>
                      </a:lnTo>
                      <a:lnTo>
                        <a:pt x="392" y="25"/>
                      </a:lnTo>
                      <a:lnTo>
                        <a:pt x="3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3" name="Freeform 6195"/>
                <p:cNvSpPr>
                  <a:spLocks/>
                </p:cNvSpPr>
                <p:nvPr/>
              </p:nvSpPr>
              <p:spPr bwMode="auto">
                <a:xfrm>
                  <a:off x="4321" y="2230"/>
                  <a:ext cx="161" cy="1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7"/>
                    </a:cxn>
                    <a:cxn ang="0">
                      <a:pos x="2" y="33"/>
                    </a:cxn>
                    <a:cxn ang="0">
                      <a:pos x="5" y="50"/>
                    </a:cxn>
                    <a:cxn ang="0">
                      <a:pos x="10" y="64"/>
                    </a:cxn>
                    <a:cxn ang="0">
                      <a:pos x="18" y="81"/>
                    </a:cxn>
                    <a:cxn ang="0">
                      <a:pos x="26" y="95"/>
                    </a:cxn>
                    <a:cxn ang="0">
                      <a:pos x="34" y="106"/>
                    </a:cxn>
                    <a:cxn ang="0">
                      <a:pos x="45" y="117"/>
                    </a:cxn>
                    <a:cxn ang="0">
                      <a:pos x="59" y="128"/>
                    </a:cxn>
                    <a:cxn ang="0">
                      <a:pos x="69" y="139"/>
                    </a:cxn>
                    <a:cxn ang="0">
                      <a:pos x="83" y="148"/>
                    </a:cxn>
                    <a:cxn ang="0">
                      <a:pos x="96" y="153"/>
                    </a:cxn>
                    <a:cxn ang="0">
                      <a:pos x="112" y="159"/>
                    </a:cxn>
                    <a:cxn ang="0">
                      <a:pos x="128" y="164"/>
                    </a:cxn>
                    <a:cxn ang="0">
                      <a:pos x="144" y="167"/>
                    </a:cxn>
                    <a:cxn ang="0">
                      <a:pos x="161" y="167"/>
                    </a:cxn>
                    <a:cxn ang="0">
                      <a:pos x="161" y="156"/>
                    </a:cxn>
                    <a:cxn ang="0">
                      <a:pos x="144" y="156"/>
                    </a:cxn>
                    <a:cxn ang="0">
                      <a:pos x="131" y="153"/>
                    </a:cxn>
                    <a:cxn ang="0">
                      <a:pos x="115" y="148"/>
                    </a:cxn>
                    <a:cxn ang="0">
                      <a:pos x="102" y="145"/>
                    </a:cxn>
                    <a:cxn ang="0">
                      <a:pos x="88" y="136"/>
                    </a:cxn>
                    <a:cxn ang="0">
                      <a:pos x="77" y="128"/>
                    </a:cxn>
                    <a:cxn ang="0">
                      <a:pos x="64" y="120"/>
                    </a:cxn>
                    <a:cxn ang="0">
                      <a:pos x="53" y="111"/>
                    </a:cxn>
                    <a:cxn ang="0">
                      <a:pos x="45" y="100"/>
                    </a:cxn>
                    <a:cxn ang="0">
                      <a:pos x="34" y="86"/>
                    </a:cxn>
                    <a:cxn ang="0">
                      <a:pos x="26" y="75"/>
                    </a:cxn>
                    <a:cxn ang="0">
                      <a:pos x="21" y="61"/>
                    </a:cxn>
                    <a:cxn ang="0">
                      <a:pos x="16" y="45"/>
                    </a:cxn>
                    <a:cxn ang="0">
                      <a:pos x="13" y="31"/>
                    </a:cxn>
                    <a:cxn ang="0">
                      <a:pos x="10" y="17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1" h="167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2" y="33"/>
                      </a:lnTo>
                      <a:lnTo>
                        <a:pt x="5" y="50"/>
                      </a:lnTo>
                      <a:lnTo>
                        <a:pt x="10" y="64"/>
                      </a:lnTo>
                      <a:lnTo>
                        <a:pt x="18" y="81"/>
                      </a:lnTo>
                      <a:lnTo>
                        <a:pt x="26" y="95"/>
                      </a:lnTo>
                      <a:lnTo>
                        <a:pt x="34" y="106"/>
                      </a:lnTo>
                      <a:lnTo>
                        <a:pt x="45" y="117"/>
                      </a:lnTo>
                      <a:lnTo>
                        <a:pt x="59" y="128"/>
                      </a:lnTo>
                      <a:lnTo>
                        <a:pt x="69" y="139"/>
                      </a:lnTo>
                      <a:lnTo>
                        <a:pt x="83" y="148"/>
                      </a:lnTo>
                      <a:lnTo>
                        <a:pt x="96" y="153"/>
                      </a:lnTo>
                      <a:lnTo>
                        <a:pt x="112" y="159"/>
                      </a:lnTo>
                      <a:lnTo>
                        <a:pt x="128" y="164"/>
                      </a:lnTo>
                      <a:lnTo>
                        <a:pt x="144" y="167"/>
                      </a:lnTo>
                      <a:lnTo>
                        <a:pt x="161" y="167"/>
                      </a:lnTo>
                      <a:lnTo>
                        <a:pt x="161" y="156"/>
                      </a:lnTo>
                      <a:lnTo>
                        <a:pt x="144" y="156"/>
                      </a:lnTo>
                      <a:lnTo>
                        <a:pt x="131" y="153"/>
                      </a:lnTo>
                      <a:lnTo>
                        <a:pt x="115" y="148"/>
                      </a:lnTo>
                      <a:lnTo>
                        <a:pt x="102" y="145"/>
                      </a:lnTo>
                      <a:lnTo>
                        <a:pt x="88" y="136"/>
                      </a:lnTo>
                      <a:lnTo>
                        <a:pt x="77" y="128"/>
                      </a:lnTo>
                      <a:lnTo>
                        <a:pt x="64" y="120"/>
                      </a:lnTo>
                      <a:lnTo>
                        <a:pt x="53" y="111"/>
                      </a:lnTo>
                      <a:lnTo>
                        <a:pt x="45" y="100"/>
                      </a:lnTo>
                      <a:lnTo>
                        <a:pt x="34" y="86"/>
                      </a:lnTo>
                      <a:lnTo>
                        <a:pt x="26" y="75"/>
                      </a:lnTo>
                      <a:lnTo>
                        <a:pt x="21" y="61"/>
                      </a:lnTo>
                      <a:lnTo>
                        <a:pt x="16" y="45"/>
                      </a:lnTo>
                      <a:lnTo>
                        <a:pt x="13" y="31"/>
                      </a:lnTo>
                      <a:lnTo>
                        <a:pt x="10" y="17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4" name="Rectangle 6194"/>
                <p:cNvSpPr>
                  <a:spLocks noChangeArrowheads="1"/>
                </p:cNvSpPr>
                <p:nvPr/>
              </p:nvSpPr>
              <p:spPr bwMode="auto">
                <a:xfrm>
                  <a:off x="4482" y="2386"/>
                  <a:ext cx="80" cy="11"/>
                </a:xfrm>
                <a:prstGeom prst="rect">
                  <a:avLst/>
                </a:prstGeom>
                <a:solidFill>
                  <a:srgbClr val="E8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5" name="Freeform 6193"/>
                <p:cNvSpPr>
                  <a:spLocks/>
                </p:cNvSpPr>
                <p:nvPr/>
              </p:nvSpPr>
              <p:spPr bwMode="auto">
                <a:xfrm>
                  <a:off x="4522" y="2355"/>
                  <a:ext cx="51" cy="39"/>
                </a:xfrm>
                <a:custGeom>
                  <a:avLst/>
                  <a:gdLst/>
                  <a:ahLst/>
                  <a:cxnLst>
                    <a:cxn ang="0">
                      <a:pos x="51" y="39"/>
                    </a:cxn>
                    <a:cxn ang="0">
                      <a:pos x="51" y="31"/>
                    </a:cxn>
                    <a:cxn ang="0">
                      <a:pos x="5" y="0"/>
                    </a:cxn>
                    <a:cxn ang="0">
                      <a:pos x="0" y="11"/>
                    </a:cxn>
                    <a:cxn ang="0">
                      <a:pos x="46" y="39"/>
                    </a:cxn>
                    <a:cxn ang="0">
                      <a:pos x="46" y="31"/>
                    </a:cxn>
                    <a:cxn ang="0">
                      <a:pos x="51" y="39"/>
                    </a:cxn>
                  </a:cxnLst>
                  <a:rect l="0" t="0" r="r" b="b"/>
                  <a:pathLst>
                    <a:path w="51" h="39">
                      <a:moveTo>
                        <a:pt x="51" y="39"/>
                      </a:moveTo>
                      <a:lnTo>
                        <a:pt x="51" y="31"/>
                      </a:lnTo>
                      <a:lnTo>
                        <a:pt x="5" y="0"/>
                      </a:lnTo>
                      <a:lnTo>
                        <a:pt x="0" y="11"/>
                      </a:lnTo>
                      <a:lnTo>
                        <a:pt x="46" y="39"/>
                      </a:lnTo>
                      <a:lnTo>
                        <a:pt x="46" y="31"/>
                      </a:lnTo>
                      <a:lnTo>
                        <a:pt x="51" y="39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6" name="Freeform 6192"/>
                <p:cNvSpPr>
                  <a:spLocks/>
                </p:cNvSpPr>
                <p:nvPr/>
              </p:nvSpPr>
              <p:spPr bwMode="auto">
                <a:xfrm>
                  <a:off x="4570" y="2386"/>
                  <a:ext cx="3" cy="8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3" y="0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7" name="Freeform 6191"/>
                <p:cNvSpPr>
                  <a:spLocks/>
                </p:cNvSpPr>
                <p:nvPr/>
              </p:nvSpPr>
              <p:spPr bwMode="auto">
                <a:xfrm>
                  <a:off x="4522" y="2386"/>
                  <a:ext cx="51" cy="39"/>
                </a:xfrm>
                <a:custGeom>
                  <a:avLst/>
                  <a:gdLst/>
                  <a:ahLst/>
                  <a:cxnLst>
                    <a:cxn ang="0">
                      <a:pos x="3" y="33"/>
                    </a:cxn>
                    <a:cxn ang="0">
                      <a:pos x="5" y="39"/>
                    </a:cxn>
                    <a:cxn ang="0">
                      <a:pos x="51" y="8"/>
                    </a:cxn>
                    <a:cxn ang="0">
                      <a:pos x="46" y="0"/>
                    </a:cxn>
                    <a:cxn ang="0">
                      <a:pos x="0" y="31"/>
                    </a:cxn>
                    <a:cxn ang="0">
                      <a:pos x="3" y="33"/>
                    </a:cxn>
                  </a:cxnLst>
                  <a:rect l="0" t="0" r="r" b="b"/>
                  <a:pathLst>
                    <a:path w="51" h="39">
                      <a:moveTo>
                        <a:pt x="3" y="33"/>
                      </a:moveTo>
                      <a:lnTo>
                        <a:pt x="5" y="39"/>
                      </a:lnTo>
                      <a:lnTo>
                        <a:pt x="51" y="8"/>
                      </a:lnTo>
                      <a:lnTo>
                        <a:pt x="46" y="0"/>
                      </a:lnTo>
                      <a:lnTo>
                        <a:pt x="0" y="31"/>
                      </a:lnTo>
                      <a:lnTo>
                        <a:pt x="3" y="33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8" name="Rectangle 6190"/>
                <p:cNvSpPr>
                  <a:spLocks noChangeArrowheads="1"/>
                </p:cNvSpPr>
                <p:nvPr/>
              </p:nvSpPr>
              <p:spPr bwMode="auto">
                <a:xfrm>
                  <a:off x="4318" y="2163"/>
                  <a:ext cx="11" cy="70"/>
                </a:xfrm>
                <a:prstGeom prst="rect">
                  <a:avLst/>
                </a:prstGeom>
                <a:solidFill>
                  <a:srgbClr val="E8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9" name="Freeform 618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0" name="Freeform 618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1" name="Freeform 618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14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2" name="Freeform 618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3" name="Freeform 618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4" name="Freeform 618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A3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5" name="Freeform 618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6" name="Freeform 6182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A3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7" name="Freeform 618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2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8" name="Freeform 6180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C39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9" name="Freeform 617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0" name="Freeform 617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E3B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1" name="Freeform 617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2" name="Freeform 617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13E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3" name="Freeform 6175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30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0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85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4" name="Freeform 617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13E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5" name="Freeform 6173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85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6" name="Freeform 6172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3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33F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7" name="Freeform 6171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B58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8" name="Freeform 6170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54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9" name="Freeform 6169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B58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0" name="Freeform 616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54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1" name="Freeform 6167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2" name="Freeform 616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743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3" name="Freeform 6165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E5C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4" name="Freeform 616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94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5" name="Freeform 6163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05D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6" name="Freeform 6162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B47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7" name="Freeform 6161"/>
                <p:cNvSpPr>
                  <a:spLocks/>
                </p:cNvSpPr>
                <p:nvPr/>
              </p:nvSpPr>
              <p:spPr bwMode="auto">
                <a:xfrm>
                  <a:off x="4009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" h="2">
                      <a:moveTo>
                        <a:pt x="0" y="2"/>
                      </a:moveTo>
                      <a:lnTo>
                        <a:pt x="2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05D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8" name="Freeform 6160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B47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9" name="Freeform 6159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3"/>
                      </a:ln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0" name="Freeform 615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1" name="Freeform 6157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2" name="Freeform 615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6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3" name="Freeform 6155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4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4" name="Freeform 615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F4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5" name="Freeform 6153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563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6" name="Freeform 6152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14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7" name="Freeform 6151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563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8" name="Freeform 6150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9" name="Freeform 6149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765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0" name="Freeform 614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1" name="Freeform 6147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765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2" name="Freeform 614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452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3" name="Freeform 6145"/>
                <p:cNvSpPr>
                  <a:spLocks/>
                </p:cNvSpPr>
                <p:nvPr/>
              </p:nvSpPr>
              <p:spPr bwMode="auto">
                <a:xfrm>
                  <a:off x="4009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967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4" name="Freeform 614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5" name="Freeform 6143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3"/>
                      </a:ln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B6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6" name="Freeform 6142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7" name="Freeform 6141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B6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8" name="Freeform 6140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9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85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9" name="Freeform 6139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C6A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0" name="Freeform 613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58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1" name="Freeform 6137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E6C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2" name="Freeform 613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3" name="Freeform 6135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E6C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4" name="Freeform 613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5" name="Freeform 6133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F6E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6" name="Freeform 6132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E5C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7" name="Freeform 6131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8" name="Freeform 6130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E5C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9" name="Freeform 6129"/>
                <p:cNvSpPr>
                  <a:spLocks/>
                </p:cNvSpPr>
                <p:nvPr/>
              </p:nvSpPr>
              <p:spPr bwMode="auto">
                <a:xfrm>
                  <a:off x="4009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0" name="Freeform 6128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1" name="Freeform 6127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7" h="11">
                      <a:moveTo>
                        <a:pt x="0" y="11"/>
                      </a:moveTo>
                      <a:lnTo>
                        <a:pt x="27" y="3"/>
                      </a:lnTo>
                      <a:lnTo>
                        <a:pt x="2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2" name="Freeform 6126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3" name="Freeform 6125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7" h="11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4" name="Freeform 6124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3" y="1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4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5" name="Freeform 6123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7" h="11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5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6" name="Freeform 6122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4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7" name="Freeform 6121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7" h="11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8" name="Freeform 6120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563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9" name="Freeform 6119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7" h="11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0" name="Freeform 6118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765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1" name="Freeform 6117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7" h="11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2" name="Freeform 6116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967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3" name="Freeform 6115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4" h="11">
                      <a:moveTo>
                        <a:pt x="0" y="11"/>
                      </a:move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4" name="Freeform 6114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967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5" name="Freeform 6113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4" h="11">
                      <a:moveTo>
                        <a:pt x="0" y="11"/>
                      </a:move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B7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6" name="Freeform 6112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B6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7" name="Freeform 6111"/>
                <p:cNvSpPr>
                  <a:spLocks/>
                </p:cNvSpPr>
                <p:nvPr/>
              </p:nvSpPr>
              <p:spPr bwMode="auto">
                <a:xfrm>
                  <a:off x="4009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4" h="11">
                      <a:moveTo>
                        <a:pt x="0" y="11"/>
                      </a:move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C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8" name="Freeform 6110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C6A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9" name="Freeform 6109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3"/>
                    </a:cxn>
                    <a:cxn ang="0">
                      <a:pos x="24" y="3"/>
                    </a:cxn>
                    <a:cxn ang="0">
                      <a:pos x="24" y="3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3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0" name="Freeform 6108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C6A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1" name="Freeform 6107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2" name="Freeform 6106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4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E6C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3" name="Freeform 6105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F7E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4" name="Freeform 6104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F6E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5" name="Freeform 6103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F7E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6" name="Freeform 6102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7" name="Freeform 6101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8" name="Freeform 6100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9" name="Freeform 6099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0" name="Freeform 6098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1" name="Freeform 6097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38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2" name="Freeform 6096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3" name="Freeform 6095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584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4" name="Freeform 6094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5" name="Freeform 6093"/>
                <p:cNvSpPr>
                  <a:spLocks/>
                </p:cNvSpPr>
                <p:nvPr/>
              </p:nvSpPr>
              <p:spPr bwMode="auto">
                <a:xfrm>
                  <a:off x="4009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584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6" name="Freeform 6092"/>
                <p:cNvSpPr>
                  <a:spLocks/>
                </p:cNvSpPr>
                <p:nvPr/>
              </p:nvSpPr>
              <p:spPr bwMode="auto">
                <a:xfrm>
                  <a:off x="3985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3" y="17"/>
                    </a:cxn>
                    <a:cxn ang="0">
                      <a:pos x="3" y="17"/>
                    </a:cxn>
                    <a:cxn ang="0">
                      <a:pos x="3" y="17"/>
                    </a:cxn>
                    <a:cxn ang="0">
                      <a:pos x="3" y="1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0" y="17"/>
                      </a:lnTo>
                      <a:lnTo>
                        <a:pt x="3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7" name="Freeform 6091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4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8" name="Freeform 6090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17">
                      <a:moveTo>
                        <a:pt x="21" y="0"/>
                      </a:moveTo>
                      <a:lnTo>
                        <a:pt x="0" y="1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9" name="Freeform 6089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4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0" name="Freeform 6088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17">
                      <a:moveTo>
                        <a:pt x="21" y="0"/>
                      </a:moveTo>
                      <a:lnTo>
                        <a:pt x="0" y="1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1" name="Freeform 6087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4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9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2" name="Freeform 6086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B7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3" name="Freeform 6085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4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B89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4" name="Freeform 6084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C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5" name="Freeform 6083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6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6" name="Freeform 6082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7" name="Freeform 6081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6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8" name="Freeform 6080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9" name="Freeform 6079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6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0" name="Freeform 6078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F7E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1" name="Freeform 6077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6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2" name="Freeform 6076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3" name="Freeform 6075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6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08F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4" name="Freeform 6074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5" name="Freeform 6073"/>
                <p:cNvSpPr>
                  <a:spLocks/>
                </p:cNvSpPr>
                <p:nvPr/>
              </p:nvSpPr>
              <p:spPr bwMode="auto">
                <a:xfrm>
                  <a:off x="4009" y="2091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6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291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6" name="Freeform 6072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38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7" name="Freeform 6071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3"/>
                    </a:cxn>
                    <a:cxn ang="0">
                      <a:pos x="22" y="3"/>
                    </a:cxn>
                    <a:cxn ang="0">
                      <a:pos x="22" y="3"/>
                    </a:cxn>
                    <a:cxn ang="0">
                      <a:pos x="22" y="3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2" h="19">
                      <a:moveTo>
                        <a:pt x="0" y="19"/>
                      </a:move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291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8" name="Freeform 6070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584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9" name="Freeform 6069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2" h="19">
                      <a:moveTo>
                        <a:pt x="0" y="19"/>
                      </a:moveTo>
                      <a:lnTo>
                        <a:pt x="2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0" name="Freeform 6068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1" name="Freeform 6067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2" h="19">
                      <a:moveTo>
                        <a:pt x="0" y="19"/>
                      </a:moveTo>
                      <a:lnTo>
                        <a:pt x="2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2" name="Freeform 6066"/>
                <p:cNvSpPr>
                  <a:spLocks/>
                </p:cNvSpPr>
                <p:nvPr/>
              </p:nvSpPr>
              <p:spPr bwMode="auto">
                <a:xfrm>
                  <a:off x="3988" y="2107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2" y="23"/>
                    </a:cxn>
                    <a:cxn ang="0">
                      <a:pos x="2" y="23"/>
                    </a:cxn>
                    <a:cxn ang="0">
                      <a:pos x="2" y="23"/>
                    </a:cxn>
                    <a:cxn ang="0">
                      <a:pos x="2" y="2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3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3" name="Freeform 6065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2" h="19">
                      <a:moveTo>
                        <a:pt x="0" y="19"/>
                      </a:moveTo>
                      <a:lnTo>
                        <a:pt x="2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95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4" name="Freeform 6064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9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5" name="Freeform 6063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2" h="19">
                      <a:moveTo>
                        <a:pt x="0" y="19"/>
                      </a:moveTo>
                      <a:lnTo>
                        <a:pt x="2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95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6" name="Freeform 6062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9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7" name="Freeform 6061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2" h="19">
                      <a:moveTo>
                        <a:pt x="0" y="19"/>
                      </a:move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A9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8" name="Freeform 6060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9" name="Freeform 6059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" h="19">
                      <a:moveTo>
                        <a:pt x="0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A9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0" name="Freeform 6058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1" name="Freeform 6057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" h="19">
                      <a:moveTo>
                        <a:pt x="0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2" name="Freeform 6056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3" name="Freeform 6055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" h="19">
                      <a:moveTo>
                        <a:pt x="0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4" name="Freeform 6054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5" name="Freeform 6053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" h="19">
                      <a:moveTo>
                        <a:pt x="0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6" name="Freeform 6052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908F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7" name="Freeform 6051"/>
                <p:cNvSpPr>
                  <a:spLocks/>
                </p:cNvSpPr>
                <p:nvPr/>
              </p:nvSpPr>
              <p:spPr bwMode="auto">
                <a:xfrm>
                  <a:off x="4009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" h="19">
                      <a:moveTo>
                        <a:pt x="0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8" name="Freeform 6050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9291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9" name="Freeform 6049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9" y="3"/>
                    </a:cxn>
                    <a:cxn ang="0">
                      <a:pos x="19" y="3"/>
                    </a:cxn>
                    <a:cxn ang="0">
                      <a:pos x="19" y="3"/>
                    </a:cxn>
                    <a:cxn ang="0">
                      <a:pos x="19" y="3"/>
                    </a:cxn>
                    <a:cxn ang="0">
                      <a:pos x="19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" h="22">
                      <a:moveTo>
                        <a:pt x="0" y="22"/>
                      </a:move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0" name="Freeform 6048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1" name="Freeform 6047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" h="22">
                      <a:moveTo>
                        <a:pt x="0" y="22"/>
                      </a:moveTo>
                      <a:lnTo>
                        <a:pt x="19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2" name="Freeform 6046"/>
                <p:cNvSpPr>
                  <a:spLocks/>
                </p:cNvSpPr>
                <p:nvPr/>
              </p:nvSpPr>
              <p:spPr bwMode="auto">
                <a:xfrm>
                  <a:off x="3990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3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3" name="Freeform 6045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" h="22">
                      <a:moveTo>
                        <a:pt x="0" y="22"/>
                      </a:moveTo>
                      <a:lnTo>
                        <a:pt x="19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4" name="Freeform 6044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3">
                      <a:moveTo>
                        <a:pt x="16" y="0"/>
                      </a:moveTo>
                      <a:lnTo>
                        <a:pt x="0" y="2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695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5" name="Freeform 6043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" h="22">
                      <a:moveTo>
                        <a:pt x="0" y="22"/>
                      </a:moveTo>
                      <a:lnTo>
                        <a:pt x="19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4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6" name="Freeform 6042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897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7" name="Freeform 6041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" h="22">
                      <a:moveTo>
                        <a:pt x="0" y="22"/>
                      </a:move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4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8" name="Freeform 6040"/>
                <p:cNvSpPr>
                  <a:spLocks noEditPoints="1"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16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  <a:moveTo>
                        <a:pt x="0" y="25"/>
                      </a:moveTo>
                      <a:lnTo>
                        <a:pt x="1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9897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9" name="Freeform 6039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0" name="Freeform 6038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A9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1" name="Freeform 6037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8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2" name="Freeform 6036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3" name="Freeform 6035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4" name="Freeform 6034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5" name="Freeform 6033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6" name="Freeform 6032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7" name="Freeform 6031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C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8" name="Freeform 6030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9" name="Freeform 6029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C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0" name="Freeform 6028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20" name="Group 5826"/>
              <p:cNvGrpSpPr>
                <a:grpSpLocks/>
              </p:cNvGrpSpPr>
              <p:nvPr/>
            </p:nvGrpSpPr>
            <p:grpSpPr bwMode="auto">
              <a:xfrm>
                <a:off x="8383" y="4648"/>
                <a:ext cx="73" cy="125"/>
                <a:chOff x="3993" y="2079"/>
                <a:chExt cx="32" cy="59"/>
              </a:xfrm>
            </p:grpSpPr>
            <p:sp>
              <p:nvSpPr>
                <p:cNvPr id="1121" name="Freeform 6026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EAE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2" name="Freeform 6025"/>
                <p:cNvSpPr>
                  <a:spLocks/>
                </p:cNvSpPr>
                <p:nvPr/>
              </p:nvSpPr>
              <p:spPr bwMode="auto">
                <a:xfrm>
                  <a:off x="3993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3" name="Freeform 6024"/>
                <p:cNvSpPr>
                  <a:spLocks/>
                </p:cNvSpPr>
                <p:nvPr/>
              </p:nvSpPr>
              <p:spPr bwMode="auto">
                <a:xfrm>
                  <a:off x="4009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1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4" name="Freeform 6023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5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4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5" name="Freeform 6022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6" name="Freeform 6021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5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7" name="Freeform 6020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8" name="Freeform 6019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5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" name="Freeform 6018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0" name="Freeform 6017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5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1" name="Freeform 6016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5B5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2" name="Freeform 6015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8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3" name="Freeform 6014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4" name="Freeform 6013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8">
                      <a:moveTo>
                        <a:pt x="13" y="0"/>
                      </a:moveTo>
                      <a:lnTo>
                        <a:pt x="0" y="2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5" name="Freeform 6012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6" name="Freeform 6011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8">
                      <a:moveTo>
                        <a:pt x="13" y="0"/>
                      </a:moveTo>
                      <a:lnTo>
                        <a:pt x="0" y="2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C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7" name="Freeform 6010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A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8" name="Freeform 6009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8">
                      <a:moveTo>
                        <a:pt x="13" y="0"/>
                      </a:moveTo>
                      <a:lnTo>
                        <a:pt x="0" y="2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EAE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9" name="Freeform 6008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DB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0" name="Freeform 6007"/>
                <p:cNvSpPr>
                  <a:spLocks/>
                </p:cNvSpPr>
                <p:nvPr/>
              </p:nvSpPr>
              <p:spPr bwMode="auto">
                <a:xfrm>
                  <a:off x="3996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2" y="28"/>
                    </a:cxn>
                    <a:cxn ang="0">
                      <a:pos x="2" y="28"/>
                    </a:cxn>
                    <a:cxn ang="0">
                      <a:pos x="2" y="28"/>
                    </a:cxn>
                    <a:cxn ang="0">
                      <a:pos x="2" y="28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8">
                      <a:moveTo>
                        <a:pt x="13" y="0"/>
                      </a:move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1" name="Freeform 6006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DB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2" name="Freeform 6005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3" name="Freeform 6004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FBF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4" name="Freeform 6003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5" name="Freeform 6002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6" name="Freeform 6001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7" name="Freeform 6000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8" name="Freeform 5999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9" name="Freeform 5998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5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0" name="Freeform 5997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1" name="Freeform 5996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5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2" name="Freeform 5995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A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3" name="Freeform 5994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4" name="Freeform 5993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A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5" name="Freeform 5992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A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6" name="Freeform 5991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DB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7" name="Freeform 5990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A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8" name="Freeform 5989"/>
                <p:cNvSpPr>
                  <a:spLocks/>
                </p:cNvSpPr>
                <p:nvPr/>
              </p:nvSpPr>
              <p:spPr bwMode="auto">
                <a:xfrm>
                  <a:off x="3998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28">
                      <a:moveTo>
                        <a:pt x="11" y="0"/>
                      </a:moveTo>
                      <a:lnTo>
                        <a:pt x="0" y="28"/>
                      </a:lnTo>
                      <a:lnTo>
                        <a:pt x="3" y="2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BF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9" name="Freeform 5988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0" name="Freeform 5987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1" name="Freeform 5986"/>
                <p:cNvSpPr>
                  <a:spLocks/>
                </p:cNvSpPr>
                <p:nvPr/>
              </p:nvSpPr>
              <p:spPr bwMode="auto">
                <a:xfrm>
                  <a:off x="4009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2" name="Freeform 5985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3" name="Freeform 5984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F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4" name="Freeform 5983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5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5" name="Freeform 5982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1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6" name="Freeform 5981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7" name="Freeform 5980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5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8" name="Freeform 5979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9" name="Freeform 5978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5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0" name="Freeform 5977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A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1" name="Freeform 5976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2" name="Freeform 5975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3" name="Freeform 5974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4" name="Freeform 5973"/>
                <p:cNvSpPr>
                  <a:spLocks/>
                </p:cNvSpPr>
                <p:nvPr/>
              </p:nvSpPr>
              <p:spPr bwMode="auto">
                <a:xfrm>
                  <a:off x="4001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2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3" y="2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F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5" name="Freeform 5972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6" name="Freeform 5971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F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7" name="Freeform 5970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" h="28">
                      <a:moveTo>
                        <a:pt x="0" y="28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8" name="Freeform 5969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1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9" name="Freeform 5968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0" name="Freeform 5967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1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1" name="Freeform 5966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2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2" name="Freeform 5965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3" name="Freeform 5964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2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4" name="Freeform 5963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5" name="Freeform 5962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6" name="Freeform 5961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7" name="Freeform 5960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8" name="Freeform 5959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9" name="Freeform 5958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8E8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0" name="Freeform 5957"/>
                <p:cNvSpPr>
                  <a:spLocks/>
                </p:cNvSpPr>
                <p:nvPr/>
              </p:nvSpPr>
              <p:spPr bwMode="auto">
                <a:xfrm>
                  <a:off x="4004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1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1" name="Freeform 5956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CEC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2" name="Freeform 5955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2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3" name="Freeform 5954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5" h="28">
                      <a:moveTo>
                        <a:pt x="0" y="28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4" name="Freeform 5953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5" name="Freeform 5952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6" name="Freeform 5951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7" name="Freeform 5950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8" name="Freeform 5949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8E8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9" name="Freeform 5948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0" name="Freeform 5947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CEC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1" name="Freeform 5946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2" name="Freeform 5945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CEC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3" name="Freeform 5944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4" name="Freeform 5943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5" name="Freeform 5942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6" name="Freeform 5941"/>
                <p:cNvSpPr>
                  <a:spLocks/>
                </p:cNvSpPr>
                <p:nvPr/>
              </p:nvSpPr>
              <p:spPr bwMode="auto">
                <a:xfrm>
                  <a:off x="4006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1">
                      <a:moveTo>
                        <a:pt x="3" y="0"/>
                      </a:move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7" name="Freeform 5940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B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8" name="Freeform 593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9" name="Freeform 5938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" h="28">
                      <a:moveTo>
                        <a:pt x="0" y="28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B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0" name="Freeform 593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1" name="Freeform 5936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1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2" name="Freeform 593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3" name="Freeform 5934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1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4" name="Freeform 593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5" name="Freeform 5932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1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6" name="Freeform 593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7" name="Freeform 5930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1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8" name="Freeform 592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9" name="Freeform 5928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1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0" name="Freeform 592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1" name="Freeform 5926"/>
                <p:cNvSpPr>
                  <a:spLocks/>
                </p:cNvSpPr>
                <p:nvPr/>
              </p:nvSpPr>
              <p:spPr bwMode="auto">
                <a:xfrm>
                  <a:off x="4009" y="2079"/>
                  <a:ext cx="1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2" name="Freeform 592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3" name="Freeform 5924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4" name="Freeform 592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5" name="Freeform 5922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6" name="Freeform 592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7" name="Freeform 5920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CEC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8" name="Freeform 591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9" name="Freeform 5918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CEC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0" name="Freeform 591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1" name="Freeform 5916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8E8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2" name="Freeform 591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3" name="Freeform 5914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4" name="Freeform 591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5" name="Freeform 5912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6" name="Freeform 591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3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7" name="Freeform 5910"/>
                <p:cNvSpPr>
                  <a:spLocks/>
                </p:cNvSpPr>
                <p:nvPr/>
              </p:nvSpPr>
              <p:spPr bwMode="auto">
                <a:xfrm>
                  <a:off x="4006" y="2079"/>
                  <a:ext cx="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0" y="0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E2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8" name="Freeform 590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C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9" name="Freeform 5908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0" name="Freeform 590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8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1" name="Freeform 5906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2" name="Freeform 590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3" name="Freeform 5904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4" name="Freeform 590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5" name="Freeform 5902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6" name="Freeform 590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7" name="Freeform 5900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8" name="Freeform 589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9" name="Freeform 5898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1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0" name="Freeform 589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1" name="Freeform 5896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1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2" name="Freeform 589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3" name="Freeform 5894"/>
                <p:cNvSpPr>
                  <a:spLocks/>
                </p:cNvSpPr>
                <p:nvPr/>
              </p:nvSpPr>
              <p:spPr bwMode="auto">
                <a:xfrm>
                  <a:off x="4004" y="2079"/>
                  <a:ext cx="5" cy="28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5" h="28">
                      <a:moveTo>
                        <a:pt x="5" y="28"/>
                      </a:moveTo>
                      <a:lnTo>
                        <a:pt x="0" y="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CF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4" name="Freeform 589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lnTo>
                        <a:pt x="8" y="31"/>
                      </a:ln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5" name="Freeform 5892"/>
                <p:cNvSpPr>
                  <a:spLocks/>
                </p:cNvSpPr>
                <p:nvPr/>
              </p:nvSpPr>
              <p:spPr bwMode="auto">
                <a:xfrm>
                  <a:off x="4001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8" h="28">
                      <a:moveTo>
                        <a:pt x="8" y="28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F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6" name="Freeform 589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7" name="Freeform 5890"/>
                <p:cNvSpPr>
                  <a:spLocks/>
                </p:cNvSpPr>
                <p:nvPr/>
              </p:nvSpPr>
              <p:spPr bwMode="auto">
                <a:xfrm>
                  <a:off x="4001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8" h="28">
                      <a:moveTo>
                        <a:pt x="8" y="28"/>
                      </a:moveTo>
                      <a:lnTo>
                        <a:pt x="0" y="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8" name="Freeform 588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D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9" name="Freeform 5888"/>
                <p:cNvSpPr>
                  <a:spLocks/>
                </p:cNvSpPr>
                <p:nvPr/>
              </p:nvSpPr>
              <p:spPr bwMode="auto">
                <a:xfrm>
                  <a:off x="4001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8" h="28">
                      <a:moveTo>
                        <a:pt x="8" y="28"/>
                      </a:moveTo>
                      <a:lnTo>
                        <a:pt x="0" y="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A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0" name="Freeform 588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1" name="Freeform 5886"/>
                <p:cNvSpPr>
                  <a:spLocks/>
                </p:cNvSpPr>
                <p:nvPr/>
              </p:nvSpPr>
              <p:spPr bwMode="auto">
                <a:xfrm>
                  <a:off x="4001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8" h="28">
                      <a:moveTo>
                        <a:pt x="8" y="28"/>
                      </a:moveTo>
                      <a:lnTo>
                        <a:pt x="0" y="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2" name="Freeform 588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3" name="Freeform 5884"/>
                <p:cNvSpPr>
                  <a:spLocks/>
                </p:cNvSpPr>
                <p:nvPr/>
              </p:nvSpPr>
              <p:spPr bwMode="auto">
                <a:xfrm>
                  <a:off x="4001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8" h="28">
                      <a:moveTo>
                        <a:pt x="8" y="28"/>
                      </a:moveTo>
                      <a:lnTo>
                        <a:pt x="0" y="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4" name="Freeform 588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5" name="Freeform 5882"/>
                <p:cNvSpPr>
                  <a:spLocks/>
                </p:cNvSpPr>
                <p:nvPr/>
              </p:nvSpPr>
              <p:spPr bwMode="auto">
                <a:xfrm>
                  <a:off x="4001" y="2079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8" h="28">
                      <a:moveTo>
                        <a:pt x="8" y="28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5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6" name="Freeform 588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7" name="Freeform 5880"/>
                <p:cNvSpPr>
                  <a:spLocks/>
                </p:cNvSpPr>
                <p:nvPr/>
              </p:nvSpPr>
              <p:spPr bwMode="auto">
                <a:xfrm>
                  <a:off x="4001" y="2082"/>
                  <a:ext cx="8" cy="25"/>
                </a:xfrm>
                <a:custGeom>
                  <a:avLst/>
                  <a:gdLst/>
                  <a:ahLst/>
                  <a:cxnLst>
                    <a:cxn ang="0">
                      <a:pos x="8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5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0" y="0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8" name="Freeform 587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8" y="28"/>
                      </a:ln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9" name="Freeform 5878"/>
                <p:cNvSpPr>
                  <a:spLocks/>
                </p:cNvSpPr>
                <p:nvPr/>
              </p:nvSpPr>
              <p:spPr bwMode="auto">
                <a:xfrm>
                  <a:off x="4001" y="2082"/>
                  <a:ext cx="8" cy="25"/>
                </a:xfrm>
                <a:custGeom>
                  <a:avLst/>
                  <a:gdLst/>
                  <a:ahLst/>
                  <a:cxnLst>
                    <a:cxn ang="0">
                      <a:pos x="8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25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0" y="0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0" name="Freeform 587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1" name="Freeform 5876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FBF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2" name="Freeform 587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3" name="Freeform 5874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DB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4" name="Freeform 587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5" name="Freeform 5872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A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6" name="Freeform 587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7" name="Freeform 5870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A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8" name="Freeform 586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5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9" name="Freeform 5868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0" name="Freeform 586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5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1" name="Freeform 5866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2" name="Freeform 586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3" name="Freeform 5864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4" name="Freeform 586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5" name="Freeform 5862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6" name="Freeform 586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8"/>
                    </a:cxn>
                    <a:cxn ang="0">
                      <a:pos x="11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8">
                      <a:moveTo>
                        <a:pt x="0" y="0"/>
                      </a:moveTo>
                      <a:lnTo>
                        <a:pt x="11" y="28"/>
                      </a:lnTo>
                      <a:lnTo>
                        <a:pt x="13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7" name="Freeform 5860"/>
                <p:cNvSpPr>
                  <a:spLocks/>
                </p:cNvSpPr>
                <p:nvPr/>
              </p:nvSpPr>
              <p:spPr bwMode="auto">
                <a:xfrm>
                  <a:off x="3998" y="2082"/>
                  <a:ext cx="11" cy="25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1" h="25">
                      <a:moveTo>
                        <a:pt x="11" y="25"/>
                      </a:moveTo>
                      <a:lnTo>
                        <a:pt x="0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8" name="Freeform 585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8">
                      <a:moveTo>
                        <a:pt x="0" y="0"/>
                      </a:moveTo>
                      <a:lnTo>
                        <a:pt x="13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B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9" name="Freeform 5858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0" name="Freeform 585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8">
                      <a:moveTo>
                        <a:pt x="0" y="0"/>
                      </a:moveTo>
                      <a:lnTo>
                        <a:pt x="13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B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1" name="Freeform 5856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EAE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2" name="Freeform 585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8">
                      <a:moveTo>
                        <a:pt x="0" y="0"/>
                      </a:moveTo>
                      <a:lnTo>
                        <a:pt x="13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3" name="Freeform 5854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C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4" name="Freeform 585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8">
                      <a:moveTo>
                        <a:pt x="0" y="0"/>
                      </a:moveTo>
                      <a:lnTo>
                        <a:pt x="13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5" name="Freeform 5852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6" name="Freeform 585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8"/>
                    </a:cxn>
                    <a:cxn ang="0">
                      <a:pos x="1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8">
                      <a:moveTo>
                        <a:pt x="0" y="0"/>
                      </a:moveTo>
                      <a:lnTo>
                        <a:pt x="13" y="28"/>
                      </a:ln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7" name="Freeform 5850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8" name="Freeform 584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5">
                      <a:moveTo>
                        <a:pt x="0" y="0"/>
                      </a:move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B5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9" name="Freeform 5848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8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0" name="Freeform 584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5">
                      <a:moveTo>
                        <a:pt x="0" y="0"/>
                      </a:move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1" name="Freeform 5846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2" name="Freeform 584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25">
                      <a:moveTo>
                        <a:pt x="0" y="0"/>
                      </a:move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3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3" name="Freeform 5844"/>
                <p:cNvSpPr>
                  <a:spLocks/>
                </p:cNvSpPr>
                <p:nvPr/>
              </p:nvSpPr>
              <p:spPr bwMode="auto">
                <a:xfrm>
                  <a:off x="3996" y="2082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3" h="25">
                      <a:moveTo>
                        <a:pt x="13" y="2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4" name="Freeform 584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3" y="25"/>
                      </a:ln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5" name="Freeform 5842"/>
                <p:cNvSpPr>
                  <a:spLocks/>
                </p:cNvSpPr>
                <p:nvPr/>
              </p:nvSpPr>
              <p:spPr bwMode="auto">
                <a:xfrm>
                  <a:off x="3996" y="2085"/>
                  <a:ext cx="13" cy="22"/>
                </a:xfrm>
                <a:custGeom>
                  <a:avLst/>
                  <a:gdLst/>
                  <a:ahLst/>
                  <a:cxnLst>
                    <a:cxn ang="0">
                      <a:pos x="13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22"/>
                    </a:cxn>
                  </a:cxnLst>
                  <a:rect l="0" t="0" r="r" b="b"/>
                  <a:pathLst>
                    <a:path w="13" h="22">
                      <a:moveTo>
                        <a:pt x="13" y="22"/>
                      </a:moveTo>
                      <a:lnTo>
                        <a:pt x="0" y="0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A4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6" name="Freeform 584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B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7" name="Freeform 5840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8" name="Freeform 583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EAE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9" name="Freeform 5838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0" name="Freeform 583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1" name="Freeform 5836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2" name="Freeform 5835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3" name="Freeform 5834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4" name="Freeform 5833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5" name="Freeform 5832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6" name="Freeform 5831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7" name="Freeform 5830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8" name="Freeform 5829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9" name="Freeform 5828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A9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0" name="Freeform 5827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21" name="Group 5625"/>
              <p:cNvGrpSpPr>
                <a:grpSpLocks/>
              </p:cNvGrpSpPr>
              <p:nvPr/>
            </p:nvGrpSpPr>
            <p:grpSpPr bwMode="auto">
              <a:xfrm>
                <a:off x="4680" y="4648"/>
                <a:ext cx="3933" cy="3331"/>
                <a:chOff x="2345" y="2079"/>
                <a:chExt cx="1750" cy="1566"/>
              </a:xfrm>
            </p:grpSpPr>
            <p:sp>
              <p:nvSpPr>
                <p:cNvPr id="921" name="Freeform 5825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897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2" name="Freeform 582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5">
                      <a:moveTo>
                        <a:pt x="0" y="0"/>
                      </a:move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4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3" name="Freeform 5823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897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4" name="Freeform 582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5">
                      <a:moveTo>
                        <a:pt x="0" y="0"/>
                      </a:moveTo>
                      <a:lnTo>
                        <a:pt x="19" y="25"/>
                      </a:ln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4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5" name="Freeform 5821"/>
                <p:cNvSpPr>
                  <a:spLocks/>
                </p:cNvSpPr>
                <p:nvPr/>
              </p:nvSpPr>
              <p:spPr bwMode="auto">
                <a:xfrm>
                  <a:off x="3993" y="2085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22"/>
                    </a:cxn>
                  </a:cxnLst>
                  <a:rect l="0" t="0" r="r" b="b"/>
                  <a:pathLst>
                    <a:path w="16" h="22">
                      <a:moveTo>
                        <a:pt x="16" y="22"/>
                      </a:moveTo>
                      <a:lnTo>
                        <a:pt x="0" y="0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9695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6" name="Freeform 582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7" name="Freeform 5819"/>
                <p:cNvSpPr>
                  <a:spLocks/>
                </p:cNvSpPr>
                <p:nvPr/>
              </p:nvSpPr>
              <p:spPr bwMode="auto">
                <a:xfrm>
                  <a:off x="3990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19" y="2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22"/>
                    </a:cxn>
                  </a:cxnLst>
                  <a:rect l="0" t="0" r="r" b="b"/>
                  <a:pathLst>
                    <a:path w="19" h="22">
                      <a:moveTo>
                        <a:pt x="19" y="2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9" y="22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8" name="Freeform 581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A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9" name="Freeform 5817"/>
                <p:cNvSpPr>
                  <a:spLocks/>
                </p:cNvSpPr>
                <p:nvPr/>
              </p:nvSpPr>
              <p:spPr bwMode="auto">
                <a:xfrm>
                  <a:off x="3990" y="2085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19" y="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9" y="22"/>
                    </a:cxn>
                  </a:cxnLst>
                  <a:rect l="0" t="0" r="r" b="b"/>
                  <a:pathLst>
                    <a:path w="19" h="22">
                      <a:moveTo>
                        <a:pt x="19" y="2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9" y="22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0" name="Freeform 581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1" name="Freeform 5815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9291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2" name="Freeform 581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3" name="Freeform 5813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908F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4" name="Freeform 581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9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5" name="Freeform 5811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6" name="Freeform 581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7" name="Freeform 5809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8" name="Freeform 580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9" name="Freeform 5807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0" name="Freeform 580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1" name="Freeform 5805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2" name="Freeform 580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19" y="23"/>
                    </a:cxn>
                    <a:cxn ang="0">
                      <a:pos x="22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3">
                      <a:moveTo>
                        <a:pt x="0" y="0"/>
                      </a:moveTo>
                      <a:lnTo>
                        <a:pt x="19" y="23"/>
                      </a:lnTo>
                      <a:lnTo>
                        <a:pt x="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3" name="Freeform 5803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9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4" name="Freeform 580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3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5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5" name="Freeform 5801"/>
                <p:cNvSpPr>
                  <a:spLocks/>
                </p:cNvSpPr>
                <p:nvPr/>
              </p:nvSpPr>
              <p:spPr bwMode="auto">
                <a:xfrm>
                  <a:off x="3990" y="208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19" h="19">
                      <a:moveTo>
                        <a:pt x="19" y="19"/>
                      </a:moveTo>
                      <a:lnTo>
                        <a:pt x="0" y="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9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6" name="Freeform 580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3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5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7" name="Freeform 5799"/>
                <p:cNvSpPr>
                  <a:spLocks/>
                </p:cNvSpPr>
                <p:nvPr/>
              </p:nvSpPr>
              <p:spPr bwMode="auto">
                <a:xfrm>
                  <a:off x="3988" y="2088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1" h="19">
                      <a:moveTo>
                        <a:pt x="21" y="19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8" name="Freeform 579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3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3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9" name="Freeform 5797"/>
                <p:cNvSpPr>
                  <a:spLocks/>
                </p:cNvSpPr>
                <p:nvPr/>
              </p:nvSpPr>
              <p:spPr bwMode="auto">
                <a:xfrm>
                  <a:off x="3988" y="2088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1" h="19">
                      <a:moveTo>
                        <a:pt x="21" y="19"/>
                      </a:moveTo>
                      <a:lnTo>
                        <a:pt x="0" y="0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0" name="Freeform 579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1" name="Freeform 5795"/>
                <p:cNvSpPr>
                  <a:spLocks/>
                </p:cNvSpPr>
                <p:nvPr/>
              </p:nvSpPr>
              <p:spPr bwMode="auto">
                <a:xfrm>
                  <a:off x="3988" y="2088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1" h="19">
                      <a:moveTo>
                        <a:pt x="21" y="19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584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2" name="Freeform 579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91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3" name="Freeform 5793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838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4" name="Freeform 579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91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5" name="Freeform 5791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6" name="Freeform 579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08F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7" name="Freeform 5789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8" name="Freeform 578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9" name="Freeform 5787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F7E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0" name="Freeform 578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D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1" name="Freeform 5785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2" name="Freeform 578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3" name="Freeform 5783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4" name="Freeform 578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B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5" name="Freeform 5781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C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6" name="Freeform 578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2" y="20"/>
                    </a:cxn>
                    <a:cxn ang="0">
                      <a:pos x="24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20">
                      <a:moveTo>
                        <a:pt x="0" y="0"/>
                      </a:moveTo>
                      <a:lnTo>
                        <a:pt x="22" y="20"/>
                      </a:lnTo>
                      <a:lnTo>
                        <a:pt x="24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B89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7" name="Freeform 5779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B7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8" name="Freeform 577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20"/>
                    </a:cxn>
                    <a:cxn ang="0">
                      <a:pos x="24" y="20"/>
                    </a:cxn>
                    <a:cxn ang="0">
                      <a:pos x="24" y="20"/>
                    </a:cxn>
                    <a:cxn ang="0">
                      <a:pos x="24" y="20"/>
                    </a:cxn>
                    <a:cxn ang="0">
                      <a:pos x="24" y="2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20">
                      <a:moveTo>
                        <a:pt x="0" y="0"/>
                      </a:moveTo>
                      <a:lnTo>
                        <a:pt x="24" y="20"/>
                      </a:ln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9" name="Freeform 5777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0" name="Freeform 577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1" name="Freeform 5775"/>
                <p:cNvSpPr>
                  <a:spLocks/>
                </p:cNvSpPr>
                <p:nvPr/>
              </p:nvSpPr>
              <p:spPr bwMode="auto">
                <a:xfrm>
                  <a:off x="3988" y="2091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21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21" h="16">
                      <a:moveTo>
                        <a:pt x="21" y="1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2" name="Freeform 577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6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3" name="Freeform 5773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4" name="Freeform 577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84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5" name="Freeform 5771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6" name="Freeform 577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84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7" name="Freeform 5769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8" name="Freeform 576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8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9" name="Freeform 5767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0" name="Freeform 576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1" name="Freeform 5765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2" name="Freeform 576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3" name="Freeform 5763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4" name="Freeform 576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E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5" name="Freeform 5761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6F6E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6" name="Freeform 576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7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2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E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7" name="Freeform 5759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6E6C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8" name="Freeform 575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9" name="Freeform 5757"/>
                <p:cNvSpPr>
                  <a:spLocks/>
                </p:cNvSpPr>
                <p:nvPr/>
              </p:nvSpPr>
              <p:spPr bwMode="auto">
                <a:xfrm>
                  <a:off x="3985" y="209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1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6C6A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0" name="Freeform 575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E7D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1" name="Freeform 5755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C6A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2" name="Freeform 575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3" name="Freeform 5753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B6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4" name="Freeform 575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7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5" name="Freeform 5751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967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6" name="Freeform 575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7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2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7" name="Freeform 5749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967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8" name="Freeform 574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4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7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9" name="Freeform 5747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765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0" name="Freeform 574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4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1" name="Freeform 5745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563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2" name="Freeform 574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4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3" name="Freeform 5743"/>
                <p:cNvSpPr>
                  <a:spLocks/>
                </p:cNvSpPr>
                <p:nvPr/>
              </p:nvSpPr>
              <p:spPr bwMode="auto">
                <a:xfrm>
                  <a:off x="3985" y="2096"/>
                  <a:ext cx="24" cy="11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11">
                      <a:moveTo>
                        <a:pt x="24" y="11"/>
                      </a:moveTo>
                      <a:lnTo>
                        <a:pt x="0" y="0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64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4" name="Freeform 574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4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5" name="Freeform 5741"/>
                <p:cNvSpPr>
                  <a:spLocks/>
                </p:cNvSpPr>
                <p:nvPr/>
              </p:nvSpPr>
              <p:spPr bwMode="auto">
                <a:xfrm>
                  <a:off x="3982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1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7" y="11"/>
                    </a:cxn>
                  </a:cxnLst>
                  <a:rect l="0" t="0" r="r" b="b"/>
                  <a:pathLst>
                    <a:path w="27" h="11">
                      <a:moveTo>
                        <a:pt x="27" y="1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64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6" name="Freeform 574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7" name="Freeform 5739"/>
                <p:cNvSpPr>
                  <a:spLocks/>
                </p:cNvSpPr>
                <p:nvPr/>
              </p:nvSpPr>
              <p:spPr bwMode="auto">
                <a:xfrm>
                  <a:off x="3982" y="2096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27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11"/>
                    </a:cxn>
                  </a:cxnLst>
                  <a:rect l="0" t="0" r="r" b="b"/>
                  <a:pathLst>
                    <a:path w="27" h="11">
                      <a:moveTo>
                        <a:pt x="27" y="1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8" name="Freeform 573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472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9" name="Freeform 5737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0" name="Freeform 573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1" name="Freeform 5735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E5C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2" name="Freeform 573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170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3" name="Freeform 5733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E5C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4" name="Freeform 573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F6E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5" name="Freeform 5731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6" name="Freeform 573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C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7" name="Freeform 5729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8" name="Freeform 572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C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9" name="Freeform 5727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B58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0" name="Freeform 572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11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1">
                      <a:moveTo>
                        <a:pt x="0" y="0"/>
                      </a:move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C6A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1" name="Freeform 5725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85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2" name="Freeform 572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6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3" name="Freeform 5723"/>
                <p:cNvSpPr>
                  <a:spLocks/>
                </p:cNvSpPr>
                <p:nvPr/>
              </p:nvSpPr>
              <p:spPr bwMode="auto">
                <a:xfrm>
                  <a:off x="3982" y="2099"/>
                  <a:ext cx="27" cy="8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27" h="8">
                      <a:moveTo>
                        <a:pt x="27" y="8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4" name="Freeform 572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69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5" name="Freeform 5721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6" name="Freeform 572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67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7" name="Freeform 5719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5452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8" name="Freeform 571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765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9" name="Freeform 5717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0" name="Freeform 571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765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1" name="Freeform 5715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2" name="Freeform 571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563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3" name="Freeform 5713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514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4" name="Freeform 571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563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5" name="Freeform 5711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4F4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6" name="Freeform 571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7" name="Freeform 5709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8" name="Freeform 570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9" name="Freeform 5707"/>
                <p:cNvSpPr>
                  <a:spLocks/>
                </p:cNvSpPr>
                <p:nvPr/>
              </p:nvSpPr>
              <p:spPr bwMode="auto">
                <a:xfrm>
                  <a:off x="3982" y="21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4D4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0" name="Freeform 570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5F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1" name="Freeform 5705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B47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2" name="Freeform 570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5D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3" name="Freeform 5703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B47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4" name="Freeform 570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5D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5" name="Freeform 5701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94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6" name="Freeform 570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5C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7" name="Freeform 5699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743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8" name="Freeform 569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9" name="Freeform 5697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54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0" name="Freeform 569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58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1" name="Freeform 5695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54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2" name="Freeform 569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2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58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3" name="Freeform 5693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33F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4" name="Freeform 569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3">
                      <a:moveTo>
                        <a:pt x="0" y="0"/>
                      </a:moveTo>
                      <a:lnTo>
                        <a:pt x="2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5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5" name="Freeform 5691"/>
                <p:cNvSpPr>
                  <a:spLocks/>
                </p:cNvSpPr>
                <p:nvPr/>
              </p:nvSpPr>
              <p:spPr bwMode="auto">
                <a:xfrm>
                  <a:off x="3982" y="2105"/>
                  <a:ext cx="27" cy="2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2">
                      <a:moveTo>
                        <a:pt x="27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413E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6" name="Freeform 569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3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27" y="3"/>
                      </a:lnTo>
                      <a:lnTo>
                        <a:pt x="3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5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7" name="Freeform 5689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13E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8" name="Freeform 568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3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9" name="Freeform 5687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E3B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0" name="Freeform 5686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3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754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1" name="Freeform 5685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C39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2" name="Freeform 5684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3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2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3" name="Freeform 5683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A3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4" name="Freeform 5682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3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5" name="Freeform 5681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A3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6" name="Freeform 5680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3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5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7" name="Freeform 5679"/>
                <p:cNvSpPr>
                  <a:spLocks/>
                </p:cNvSpPr>
                <p:nvPr/>
              </p:nvSpPr>
              <p:spPr bwMode="auto">
                <a:xfrm>
                  <a:off x="3982" y="2107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8" name="Freeform 5678"/>
                <p:cNvSpPr>
                  <a:spLocks/>
                </p:cNvSpPr>
                <p:nvPr/>
              </p:nvSpPr>
              <p:spPr bwMode="auto">
                <a:xfrm>
                  <a:off x="4009" y="2107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3">
                      <a:moveTo>
                        <a:pt x="0" y="0"/>
                      </a:moveTo>
                      <a:lnTo>
                        <a:pt x="30" y="3"/>
                      </a:ln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14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9" name="Freeform 5677"/>
                <p:cNvSpPr>
                  <a:spLocks/>
                </p:cNvSpPr>
                <p:nvPr/>
              </p:nvSpPr>
              <p:spPr bwMode="auto">
                <a:xfrm>
                  <a:off x="3982" y="2079"/>
                  <a:ext cx="57" cy="5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38" y="3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51" y="14"/>
                    </a:cxn>
                    <a:cxn ang="0">
                      <a:pos x="54" y="17"/>
                    </a:cxn>
                    <a:cxn ang="0">
                      <a:pos x="54" y="23"/>
                    </a:cxn>
                    <a:cxn ang="0">
                      <a:pos x="57" y="28"/>
                    </a:cxn>
                    <a:cxn ang="0">
                      <a:pos x="54" y="34"/>
                    </a:cxn>
                    <a:cxn ang="0">
                      <a:pos x="54" y="39"/>
                    </a:cxn>
                    <a:cxn ang="0">
                      <a:pos x="51" y="45"/>
                    </a:cxn>
                    <a:cxn ang="0">
                      <a:pos x="46" y="51"/>
                    </a:cxn>
                    <a:cxn ang="0">
                      <a:pos x="43" y="53"/>
                    </a:cxn>
                    <a:cxn ang="0">
                      <a:pos x="38" y="56"/>
                    </a:cxn>
                    <a:cxn ang="0">
                      <a:pos x="32" y="59"/>
                    </a:cxn>
                    <a:cxn ang="0">
                      <a:pos x="27" y="59"/>
                    </a:cxn>
                    <a:cxn ang="0">
                      <a:pos x="22" y="59"/>
                    </a:cxn>
                    <a:cxn ang="0">
                      <a:pos x="16" y="56"/>
                    </a:cxn>
                    <a:cxn ang="0">
                      <a:pos x="11" y="53"/>
                    </a:cxn>
                    <a:cxn ang="0">
                      <a:pos x="8" y="51"/>
                    </a:cxn>
                    <a:cxn ang="0">
                      <a:pos x="6" y="45"/>
                    </a:cxn>
                    <a:cxn ang="0">
                      <a:pos x="3" y="39"/>
                    </a:cxn>
                    <a:cxn ang="0">
                      <a:pos x="0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3" y="17"/>
                    </a:cxn>
                    <a:cxn ang="0">
                      <a:pos x="6" y="14"/>
                    </a:cxn>
                    <a:cxn ang="0">
                      <a:pos x="8" y="9"/>
                    </a:cxn>
                    <a:cxn ang="0">
                      <a:pos x="11" y="6"/>
                    </a:cxn>
                    <a:cxn ang="0">
                      <a:pos x="16" y="3"/>
                    </a:cxn>
                    <a:cxn ang="0">
                      <a:pos x="22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57" h="59">
                      <a:moveTo>
                        <a:pt x="27" y="0"/>
                      </a:moveTo>
                      <a:lnTo>
                        <a:pt x="32" y="0"/>
                      </a:lnTo>
                      <a:lnTo>
                        <a:pt x="38" y="3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51" y="14"/>
                      </a:lnTo>
                      <a:lnTo>
                        <a:pt x="54" y="17"/>
                      </a:lnTo>
                      <a:lnTo>
                        <a:pt x="54" y="23"/>
                      </a:lnTo>
                      <a:lnTo>
                        <a:pt x="57" y="28"/>
                      </a:lnTo>
                      <a:lnTo>
                        <a:pt x="54" y="34"/>
                      </a:lnTo>
                      <a:lnTo>
                        <a:pt x="54" y="39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3" y="53"/>
                      </a:lnTo>
                      <a:lnTo>
                        <a:pt x="38" y="56"/>
                      </a:lnTo>
                      <a:lnTo>
                        <a:pt x="32" y="59"/>
                      </a:lnTo>
                      <a:lnTo>
                        <a:pt x="27" y="59"/>
                      </a:lnTo>
                      <a:lnTo>
                        <a:pt x="22" y="59"/>
                      </a:lnTo>
                      <a:lnTo>
                        <a:pt x="16" y="56"/>
                      </a:lnTo>
                      <a:lnTo>
                        <a:pt x="11" y="53"/>
                      </a:lnTo>
                      <a:lnTo>
                        <a:pt x="8" y="51"/>
                      </a:lnTo>
                      <a:lnTo>
                        <a:pt x="6" y="45"/>
                      </a:lnTo>
                      <a:lnTo>
                        <a:pt x="3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3" y="17"/>
                      </a:lnTo>
                      <a:lnTo>
                        <a:pt x="6" y="14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6" y="3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0" name="Freeform 5676"/>
                <p:cNvSpPr>
                  <a:spLocks/>
                </p:cNvSpPr>
                <p:nvPr/>
              </p:nvSpPr>
              <p:spPr bwMode="auto">
                <a:xfrm>
                  <a:off x="4041" y="2079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33" y="0"/>
                    </a:cxn>
                    <a:cxn ang="0">
                      <a:pos x="38" y="0"/>
                    </a:cxn>
                    <a:cxn ang="0">
                      <a:pos x="43" y="3"/>
                    </a:cxn>
                    <a:cxn ang="0">
                      <a:pos x="46" y="9"/>
                    </a:cxn>
                    <a:cxn ang="0">
                      <a:pos x="51" y="12"/>
                    </a:cxn>
                    <a:cxn ang="0">
                      <a:pos x="54" y="17"/>
                    </a:cxn>
                    <a:cxn ang="0">
                      <a:pos x="54" y="23"/>
                    </a:cxn>
                    <a:cxn ang="0">
                      <a:pos x="54" y="28"/>
                    </a:cxn>
                    <a:cxn ang="0">
                      <a:pos x="54" y="34"/>
                    </a:cxn>
                    <a:cxn ang="0">
                      <a:pos x="54" y="39"/>
                    </a:cxn>
                    <a:cxn ang="0">
                      <a:pos x="51" y="45"/>
                    </a:cxn>
                    <a:cxn ang="0">
                      <a:pos x="46" y="48"/>
                    </a:cxn>
                    <a:cxn ang="0">
                      <a:pos x="43" y="53"/>
                    </a:cxn>
                    <a:cxn ang="0">
                      <a:pos x="38" y="56"/>
                    </a:cxn>
                    <a:cxn ang="0">
                      <a:pos x="33" y="56"/>
                    </a:cxn>
                    <a:cxn ang="0">
                      <a:pos x="27" y="56"/>
                    </a:cxn>
                    <a:cxn ang="0">
                      <a:pos x="22" y="56"/>
                    </a:cxn>
                    <a:cxn ang="0">
                      <a:pos x="16" y="56"/>
                    </a:cxn>
                    <a:cxn ang="0">
                      <a:pos x="11" y="53"/>
                    </a:cxn>
                    <a:cxn ang="0">
                      <a:pos x="8" y="48"/>
                    </a:cxn>
                    <a:cxn ang="0">
                      <a:pos x="3" y="45"/>
                    </a:cxn>
                    <a:cxn ang="0">
                      <a:pos x="0" y="39"/>
                    </a:cxn>
                    <a:cxn ang="0">
                      <a:pos x="0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7"/>
                    </a:cxn>
                    <a:cxn ang="0">
                      <a:pos x="3" y="12"/>
                    </a:cxn>
                    <a:cxn ang="0">
                      <a:pos x="8" y="9"/>
                    </a:cxn>
                    <a:cxn ang="0">
                      <a:pos x="11" y="3"/>
                    </a:cxn>
                    <a:cxn ang="0">
                      <a:pos x="16" y="0"/>
                    </a:cxn>
                    <a:cxn ang="0">
                      <a:pos x="22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54" h="56">
                      <a:moveTo>
                        <a:pt x="27" y="0"/>
                      </a:move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3"/>
                      </a:lnTo>
                      <a:lnTo>
                        <a:pt x="46" y="9"/>
                      </a:lnTo>
                      <a:lnTo>
                        <a:pt x="51" y="12"/>
                      </a:lnTo>
                      <a:lnTo>
                        <a:pt x="54" y="17"/>
                      </a:lnTo>
                      <a:lnTo>
                        <a:pt x="54" y="23"/>
                      </a:lnTo>
                      <a:lnTo>
                        <a:pt x="54" y="28"/>
                      </a:lnTo>
                      <a:lnTo>
                        <a:pt x="54" y="34"/>
                      </a:lnTo>
                      <a:lnTo>
                        <a:pt x="54" y="39"/>
                      </a:lnTo>
                      <a:lnTo>
                        <a:pt x="51" y="45"/>
                      </a:lnTo>
                      <a:lnTo>
                        <a:pt x="46" y="48"/>
                      </a:lnTo>
                      <a:lnTo>
                        <a:pt x="43" y="53"/>
                      </a:lnTo>
                      <a:lnTo>
                        <a:pt x="38" y="56"/>
                      </a:lnTo>
                      <a:lnTo>
                        <a:pt x="33" y="56"/>
                      </a:lnTo>
                      <a:lnTo>
                        <a:pt x="27" y="56"/>
                      </a:lnTo>
                      <a:lnTo>
                        <a:pt x="22" y="56"/>
                      </a:lnTo>
                      <a:lnTo>
                        <a:pt x="16" y="56"/>
                      </a:lnTo>
                      <a:lnTo>
                        <a:pt x="11" y="53"/>
                      </a:lnTo>
                      <a:lnTo>
                        <a:pt x="8" y="48"/>
                      </a:lnTo>
                      <a:lnTo>
                        <a:pt x="3" y="45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3" y="12"/>
                      </a:lnTo>
                      <a:lnTo>
                        <a:pt x="8" y="9"/>
                      </a:lnTo>
                      <a:lnTo>
                        <a:pt x="11" y="3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1" name="Freeform 5675"/>
                <p:cNvSpPr>
                  <a:spLocks/>
                </p:cNvSpPr>
                <p:nvPr/>
              </p:nvSpPr>
              <p:spPr bwMode="auto">
                <a:xfrm>
                  <a:off x="4041" y="2079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33" y="0"/>
                    </a:cxn>
                    <a:cxn ang="0">
                      <a:pos x="38" y="0"/>
                    </a:cxn>
                    <a:cxn ang="0">
                      <a:pos x="43" y="3"/>
                    </a:cxn>
                    <a:cxn ang="0">
                      <a:pos x="46" y="9"/>
                    </a:cxn>
                    <a:cxn ang="0">
                      <a:pos x="51" y="12"/>
                    </a:cxn>
                    <a:cxn ang="0">
                      <a:pos x="54" y="17"/>
                    </a:cxn>
                    <a:cxn ang="0">
                      <a:pos x="54" y="23"/>
                    </a:cxn>
                    <a:cxn ang="0">
                      <a:pos x="54" y="28"/>
                    </a:cxn>
                    <a:cxn ang="0">
                      <a:pos x="54" y="34"/>
                    </a:cxn>
                    <a:cxn ang="0">
                      <a:pos x="54" y="39"/>
                    </a:cxn>
                    <a:cxn ang="0">
                      <a:pos x="51" y="45"/>
                    </a:cxn>
                    <a:cxn ang="0">
                      <a:pos x="46" y="48"/>
                    </a:cxn>
                    <a:cxn ang="0">
                      <a:pos x="43" y="53"/>
                    </a:cxn>
                    <a:cxn ang="0">
                      <a:pos x="38" y="56"/>
                    </a:cxn>
                    <a:cxn ang="0">
                      <a:pos x="33" y="56"/>
                    </a:cxn>
                    <a:cxn ang="0">
                      <a:pos x="27" y="56"/>
                    </a:cxn>
                    <a:cxn ang="0">
                      <a:pos x="22" y="56"/>
                    </a:cxn>
                    <a:cxn ang="0">
                      <a:pos x="16" y="56"/>
                    </a:cxn>
                    <a:cxn ang="0">
                      <a:pos x="11" y="53"/>
                    </a:cxn>
                    <a:cxn ang="0">
                      <a:pos x="8" y="48"/>
                    </a:cxn>
                    <a:cxn ang="0">
                      <a:pos x="3" y="45"/>
                    </a:cxn>
                    <a:cxn ang="0">
                      <a:pos x="0" y="39"/>
                    </a:cxn>
                    <a:cxn ang="0">
                      <a:pos x="0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7"/>
                    </a:cxn>
                    <a:cxn ang="0">
                      <a:pos x="3" y="12"/>
                    </a:cxn>
                    <a:cxn ang="0">
                      <a:pos x="8" y="9"/>
                    </a:cxn>
                    <a:cxn ang="0">
                      <a:pos x="11" y="3"/>
                    </a:cxn>
                    <a:cxn ang="0">
                      <a:pos x="16" y="0"/>
                    </a:cxn>
                    <a:cxn ang="0">
                      <a:pos x="22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54" h="56">
                      <a:moveTo>
                        <a:pt x="27" y="0"/>
                      </a:move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3"/>
                      </a:lnTo>
                      <a:lnTo>
                        <a:pt x="46" y="9"/>
                      </a:lnTo>
                      <a:lnTo>
                        <a:pt x="51" y="12"/>
                      </a:lnTo>
                      <a:lnTo>
                        <a:pt x="54" y="17"/>
                      </a:lnTo>
                      <a:lnTo>
                        <a:pt x="54" y="23"/>
                      </a:lnTo>
                      <a:lnTo>
                        <a:pt x="54" y="28"/>
                      </a:lnTo>
                      <a:lnTo>
                        <a:pt x="54" y="34"/>
                      </a:lnTo>
                      <a:lnTo>
                        <a:pt x="54" y="39"/>
                      </a:lnTo>
                      <a:lnTo>
                        <a:pt x="51" y="45"/>
                      </a:lnTo>
                      <a:lnTo>
                        <a:pt x="46" y="48"/>
                      </a:lnTo>
                      <a:lnTo>
                        <a:pt x="43" y="53"/>
                      </a:lnTo>
                      <a:lnTo>
                        <a:pt x="38" y="56"/>
                      </a:lnTo>
                      <a:lnTo>
                        <a:pt x="33" y="56"/>
                      </a:lnTo>
                      <a:lnTo>
                        <a:pt x="27" y="56"/>
                      </a:lnTo>
                      <a:lnTo>
                        <a:pt x="22" y="56"/>
                      </a:lnTo>
                      <a:lnTo>
                        <a:pt x="16" y="56"/>
                      </a:lnTo>
                      <a:lnTo>
                        <a:pt x="11" y="53"/>
                      </a:lnTo>
                      <a:lnTo>
                        <a:pt x="8" y="48"/>
                      </a:lnTo>
                      <a:lnTo>
                        <a:pt x="3" y="45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3" y="12"/>
                      </a:lnTo>
                      <a:lnTo>
                        <a:pt x="8" y="9"/>
                      </a:lnTo>
                      <a:lnTo>
                        <a:pt x="11" y="3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2" name="Freeform 5674"/>
                <p:cNvSpPr>
                  <a:spLocks/>
                </p:cNvSpPr>
                <p:nvPr/>
              </p:nvSpPr>
              <p:spPr bwMode="auto">
                <a:xfrm>
                  <a:off x="3904" y="2913"/>
                  <a:ext cx="161" cy="167"/>
                </a:xfrm>
                <a:custGeom>
                  <a:avLst/>
                  <a:gdLst/>
                  <a:ahLst/>
                  <a:cxnLst>
                    <a:cxn ang="0">
                      <a:pos x="151" y="0"/>
                    </a:cxn>
                    <a:cxn ang="0">
                      <a:pos x="151" y="14"/>
                    </a:cxn>
                    <a:cxn ang="0">
                      <a:pos x="148" y="30"/>
                    </a:cxn>
                    <a:cxn ang="0">
                      <a:pos x="143" y="44"/>
                    </a:cxn>
                    <a:cxn ang="0">
                      <a:pos x="140" y="58"/>
                    </a:cxn>
                    <a:cxn ang="0">
                      <a:pos x="132" y="72"/>
                    </a:cxn>
                    <a:cxn ang="0">
                      <a:pos x="124" y="86"/>
                    </a:cxn>
                    <a:cxn ang="0">
                      <a:pos x="116" y="97"/>
                    </a:cxn>
                    <a:cxn ang="0">
                      <a:pos x="105" y="108"/>
                    </a:cxn>
                    <a:cxn ang="0">
                      <a:pos x="94" y="119"/>
                    </a:cxn>
                    <a:cxn ang="0">
                      <a:pos x="84" y="128"/>
                    </a:cxn>
                    <a:cxn ang="0">
                      <a:pos x="70" y="136"/>
                    </a:cxn>
                    <a:cxn ang="0">
                      <a:pos x="59" y="142"/>
                    </a:cxn>
                    <a:cxn ang="0">
                      <a:pos x="43" y="147"/>
                    </a:cxn>
                    <a:cxn ang="0">
                      <a:pos x="30" y="153"/>
                    </a:cxn>
                    <a:cxn ang="0">
                      <a:pos x="14" y="156"/>
                    </a:cxn>
                    <a:cxn ang="0">
                      <a:pos x="0" y="156"/>
                    </a:cxn>
                    <a:cxn ang="0">
                      <a:pos x="0" y="167"/>
                    </a:cxn>
                    <a:cxn ang="0">
                      <a:pos x="16" y="167"/>
                    </a:cxn>
                    <a:cxn ang="0">
                      <a:pos x="33" y="164"/>
                    </a:cxn>
                    <a:cxn ang="0">
                      <a:pos x="49" y="158"/>
                    </a:cxn>
                    <a:cxn ang="0">
                      <a:pos x="62" y="153"/>
                    </a:cxn>
                    <a:cxn ang="0">
                      <a:pos x="76" y="147"/>
                    </a:cxn>
                    <a:cxn ang="0">
                      <a:pos x="89" y="139"/>
                    </a:cxn>
                    <a:cxn ang="0">
                      <a:pos x="102" y="128"/>
                    </a:cxn>
                    <a:cxn ang="0">
                      <a:pos x="113" y="117"/>
                    </a:cxn>
                    <a:cxn ang="0">
                      <a:pos x="124" y="105"/>
                    </a:cxn>
                    <a:cxn ang="0">
                      <a:pos x="135" y="92"/>
                    </a:cxn>
                    <a:cxn ang="0">
                      <a:pos x="143" y="78"/>
                    </a:cxn>
                    <a:cxn ang="0">
                      <a:pos x="148" y="64"/>
                    </a:cxn>
                    <a:cxn ang="0">
                      <a:pos x="153" y="50"/>
                    </a:cxn>
                    <a:cxn ang="0">
                      <a:pos x="159" y="33"/>
                    </a:cxn>
                    <a:cxn ang="0">
                      <a:pos x="161" y="16"/>
                    </a:cxn>
                    <a:cxn ang="0">
                      <a:pos x="161" y="0"/>
                    </a:cxn>
                    <a:cxn ang="0">
                      <a:pos x="151" y="0"/>
                    </a:cxn>
                  </a:cxnLst>
                  <a:rect l="0" t="0" r="r" b="b"/>
                  <a:pathLst>
                    <a:path w="161" h="167">
                      <a:moveTo>
                        <a:pt x="151" y="0"/>
                      </a:moveTo>
                      <a:lnTo>
                        <a:pt x="151" y="14"/>
                      </a:lnTo>
                      <a:lnTo>
                        <a:pt x="148" y="30"/>
                      </a:lnTo>
                      <a:lnTo>
                        <a:pt x="143" y="44"/>
                      </a:lnTo>
                      <a:lnTo>
                        <a:pt x="140" y="58"/>
                      </a:lnTo>
                      <a:lnTo>
                        <a:pt x="132" y="72"/>
                      </a:lnTo>
                      <a:lnTo>
                        <a:pt x="124" y="86"/>
                      </a:lnTo>
                      <a:lnTo>
                        <a:pt x="116" y="97"/>
                      </a:lnTo>
                      <a:lnTo>
                        <a:pt x="105" y="108"/>
                      </a:lnTo>
                      <a:lnTo>
                        <a:pt x="94" y="119"/>
                      </a:lnTo>
                      <a:lnTo>
                        <a:pt x="84" y="128"/>
                      </a:lnTo>
                      <a:lnTo>
                        <a:pt x="70" y="136"/>
                      </a:lnTo>
                      <a:lnTo>
                        <a:pt x="59" y="142"/>
                      </a:lnTo>
                      <a:lnTo>
                        <a:pt x="43" y="147"/>
                      </a:lnTo>
                      <a:lnTo>
                        <a:pt x="30" y="153"/>
                      </a:lnTo>
                      <a:lnTo>
                        <a:pt x="14" y="156"/>
                      </a:lnTo>
                      <a:lnTo>
                        <a:pt x="0" y="156"/>
                      </a:lnTo>
                      <a:lnTo>
                        <a:pt x="0" y="167"/>
                      </a:lnTo>
                      <a:lnTo>
                        <a:pt x="16" y="167"/>
                      </a:lnTo>
                      <a:lnTo>
                        <a:pt x="33" y="164"/>
                      </a:lnTo>
                      <a:lnTo>
                        <a:pt x="49" y="158"/>
                      </a:lnTo>
                      <a:lnTo>
                        <a:pt x="62" y="153"/>
                      </a:lnTo>
                      <a:lnTo>
                        <a:pt x="76" y="147"/>
                      </a:lnTo>
                      <a:lnTo>
                        <a:pt x="89" y="139"/>
                      </a:lnTo>
                      <a:lnTo>
                        <a:pt x="102" y="128"/>
                      </a:lnTo>
                      <a:lnTo>
                        <a:pt x="113" y="117"/>
                      </a:lnTo>
                      <a:lnTo>
                        <a:pt x="124" y="105"/>
                      </a:lnTo>
                      <a:lnTo>
                        <a:pt x="135" y="92"/>
                      </a:lnTo>
                      <a:lnTo>
                        <a:pt x="143" y="78"/>
                      </a:lnTo>
                      <a:lnTo>
                        <a:pt x="148" y="64"/>
                      </a:lnTo>
                      <a:lnTo>
                        <a:pt x="153" y="50"/>
                      </a:lnTo>
                      <a:lnTo>
                        <a:pt x="159" y="33"/>
                      </a:lnTo>
                      <a:lnTo>
                        <a:pt x="161" y="16"/>
                      </a:lnTo>
                      <a:lnTo>
                        <a:pt x="161" y="0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3" name="Rectangle 5673"/>
                <p:cNvSpPr>
                  <a:spLocks noChangeArrowheads="1"/>
                </p:cNvSpPr>
                <p:nvPr/>
              </p:nvSpPr>
              <p:spPr bwMode="auto">
                <a:xfrm>
                  <a:off x="3029" y="3069"/>
                  <a:ext cx="875" cy="11"/>
                </a:xfrm>
                <a:prstGeom prst="rect">
                  <a:avLst/>
                </a:prstGeom>
                <a:solidFill>
                  <a:srgbClr val="E8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4" name="Freeform 5672"/>
                <p:cNvSpPr>
                  <a:spLocks/>
                </p:cNvSpPr>
                <p:nvPr/>
              </p:nvSpPr>
              <p:spPr bwMode="auto">
                <a:xfrm>
                  <a:off x="3018" y="3069"/>
                  <a:ext cx="51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46" y="39"/>
                    </a:cxn>
                    <a:cxn ang="0">
                      <a:pos x="51" y="30"/>
                    </a:cxn>
                    <a:cxn ang="0">
                      <a:pos x="6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3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46" y="39"/>
                      </a:lnTo>
                      <a:lnTo>
                        <a:pt x="51" y="3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5" name="Freeform 5671"/>
                <p:cNvSpPr>
                  <a:spLocks/>
                </p:cNvSpPr>
                <p:nvPr/>
              </p:nvSpPr>
              <p:spPr bwMode="auto">
                <a:xfrm>
                  <a:off x="3018" y="3069"/>
                  <a:ext cx="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5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6" name="Freeform 5670"/>
                <p:cNvSpPr>
                  <a:spLocks/>
                </p:cNvSpPr>
                <p:nvPr/>
              </p:nvSpPr>
              <p:spPr bwMode="auto">
                <a:xfrm>
                  <a:off x="3018" y="3038"/>
                  <a:ext cx="51" cy="39"/>
                </a:xfrm>
                <a:custGeom>
                  <a:avLst/>
                  <a:gdLst/>
                  <a:ahLst/>
                  <a:cxnLst>
                    <a:cxn ang="0">
                      <a:pos x="49" y="6"/>
                    </a:cxn>
                    <a:cxn ang="0">
                      <a:pos x="46" y="0"/>
                    </a:cxn>
                    <a:cxn ang="0">
                      <a:pos x="0" y="31"/>
                    </a:cxn>
                    <a:cxn ang="0">
                      <a:pos x="6" y="39"/>
                    </a:cxn>
                    <a:cxn ang="0">
                      <a:pos x="51" y="11"/>
                    </a:cxn>
                    <a:cxn ang="0">
                      <a:pos x="49" y="6"/>
                    </a:cxn>
                  </a:cxnLst>
                  <a:rect l="0" t="0" r="r" b="b"/>
                  <a:pathLst>
                    <a:path w="51" h="39">
                      <a:moveTo>
                        <a:pt x="49" y="6"/>
                      </a:moveTo>
                      <a:lnTo>
                        <a:pt x="46" y="0"/>
                      </a:lnTo>
                      <a:lnTo>
                        <a:pt x="0" y="31"/>
                      </a:lnTo>
                      <a:lnTo>
                        <a:pt x="6" y="39"/>
                      </a:lnTo>
                      <a:lnTo>
                        <a:pt x="51" y="11"/>
                      </a:lnTo>
                      <a:lnTo>
                        <a:pt x="49" y="6"/>
                      </a:lnTo>
                      <a:close/>
                    </a:path>
                  </a:pathLst>
                </a:custGeom>
                <a:solidFill>
                  <a:srgbClr val="E87B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7" name="Line 5669"/>
                <p:cNvSpPr>
                  <a:spLocks noChangeShapeType="1"/>
                </p:cNvSpPr>
                <p:nvPr/>
              </p:nvSpPr>
              <p:spPr bwMode="auto">
                <a:xfrm flipH="1">
                  <a:off x="2747" y="2968"/>
                  <a:ext cx="24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8" name="Freeform 5668"/>
                <p:cNvSpPr>
                  <a:spLocks/>
                </p:cNvSpPr>
                <p:nvPr/>
              </p:nvSpPr>
              <p:spPr bwMode="auto">
                <a:xfrm>
                  <a:off x="2377" y="3640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9" name="Freeform 5667"/>
                <p:cNvSpPr>
                  <a:spLocks/>
                </p:cNvSpPr>
                <p:nvPr/>
              </p:nvSpPr>
              <p:spPr bwMode="auto">
                <a:xfrm>
                  <a:off x="2369" y="364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0" name="Freeform 5666"/>
                <p:cNvSpPr>
                  <a:spLocks/>
                </p:cNvSpPr>
                <p:nvPr/>
              </p:nvSpPr>
              <p:spPr bwMode="auto">
                <a:xfrm>
                  <a:off x="2366" y="3631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6"/>
                    </a:cxn>
                    <a:cxn ang="0">
                      <a:pos x="3" y="9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8" y="14"/>
                    </a:cxn>
                    <a:cxn ang="0">
                      <a:pos x="11" y="14"/>
                    </a:cxn>
                    <a:cxn ang="0">
                      <a:pos x="13" y="12"/>
                    </a:cxn>
                    <a:cxn ang="0">
                      <a:pos x="13" y="9"/>
                    </a:cxn>
                    <a:cxn ang="0">
                      <a:pos x="13" y="6"/>
                    </a:cxn>
                    <a:cxn ang="0">
                      <a:pos x="13" y="3"/>
                    </a:cxn>
                    <a:cxn ang="0">
                      <a:pos x="13" y="3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3" h="14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1" name="Freeform 5665"/>
                <p:cNvSpPr>
                  <a:spLocks/>
                </p:cNvSpPr>
                <p:nvPr/>
              </p:nvSpPr>
              <p:spPr bwMode="auto">
                <a:xfrm>
                  <a:off x="2371" y="363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2" name="Freeform 5664"/>
                <p:cNvSpPr>
                  <a:spLocks/>
                </p:cNvSpPr>
                <p:nvPr/>
              </p:nvSpPr>
              <p:spPr bwMode="auto">
                <a:xfrm>
                  <a:off x="2406" y="3534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0" y="14"/>
                    </a:cxn>
                    <a:cxn ang="0">
                      <a:pos x="6" y="0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3" name="Freeform 5663"/>
                <p:cNvSpPr>
                  <a:spLocks/>
                </p:cNvSpPr>
                <p:nvPr/>
              </p:nvSpPr>
              <p:spPr bwMode="auto">
                <a:xfrm>
                  <a:off x="2406" y="3534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0" y="14"/>
                    </a:cxn>
                    <a:cxn ang="0">
                      <a:pos x="6" y="0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4" name="Freeform 5662"/>
                <p:cNvSpPr>
                  <a:spLocks/>
                </p:cNvSpPr>
                <p:nvPr/>
              </p:nvSpPr>
              <p:spPr bwMode="auto">
                <a:xfrm>
                  <a:off x="2444" y="3534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5" name="Freeform 5661"/>
                <p:cNvSpPr>
                  <a:spLocks/>
                </p:cNvSpPr>
                <p:nvPr/>
              </p:nvSpPr>
              <p:spPr bwMode="auto">
                <a:xfrm>
                  <a:off x="2444" y="3534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6" name="Line 5660"/>
                <p:cNvSpPr>
                  <a:spLocks noChangeShapeType="1"/>
                </p:cNvSpPr>
                <p:nvPr/>
              </p:nvSpPr>
              <p:spPr bwMode="auto">
                <a:xfrm>
                  <a:off x="2345" y="3526"/>
                  <a:ext cx="539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7" name="Line 5659"/>
                <p:cNvSpPr>
                  <a:spLocks noChangeShapeType="1"/>
                </p:cNvSpPr>
                <p:nvPr/>
              </p:nvSpPr>
              <p:spPr bwMode="auto">
                <a:xfrm flipH="1">
                  <a:off x="2718" y="3534"/>
                  <a:ext cx="18" cy="36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8" name="Freeform 5658"/>
                <p:cNvSpPr>
                  <a:spLocks/>
                </p:cNvSpPr>
                <p:nvPr/>
              </p:nvSpPr>
              <p:spPr bwMode="auto">
                <a:xfrm>
                  <a:off x="2777" y="3378"/>
                  <a:ext cx="126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26" y="31"/>
                    </a:cxn>
                    <a:cxn ang="0">
                      <a:pos x="99" y="47"/>
                    </a:cxn>
                    <a:cxn ang="0">
                      <a:pos x="29" y="47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6" h="47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26" y="31"/>
                      </a:lnTo>
                      <a:lnTo>
                        <a:pt x="99" y="47"/>
                      </a:lnTo>
                      <a:lnTo>
                        <a:pt x="29" y="47"/>
                      </a:lnTo>
                      <a:lnTo>
                        <a:pt x="0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9" name="Freeform 5657"/>
                <p:cNvSpPr>
                  <a:spLocks/>
                </p:cNvSpPr>
                <p:nvPr/>
              </p:nvSpPr>
              <p:spPr bwMode="auto">
                <a:xfrm>
                  <a:off x="2777" y="3378"/>
                  <a:ext cx="126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26" y="31"/>
                    </a:cxn>
                    <a:cxn ang="0">
                      <a:pos x="99" y="47"/>
                    </a:cxn>
                    <a:cxn ang="0">
                      <a:pos x="29" y="47"/>
                    </a:cxn>
                    <a:cxn ang="0">
                      <a:pos x="0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6" h="47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26" y="31"/>
                      </a:lnTo>
                      <a:lnTo>
                        <a:pt x="99" y="47"/>
                      </a:lnTo>
                      <a:lnTo>
                        <a:pt x="29" y="47"/>
                      </a:lnTo>
                      <a:lnTo>
                        <a:pt x="0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0" name="Freeform 5656"/>
                <p:cNvSpPr>
                  <a:spLocks/>
                </p:cNvSpPr>
                <p:nvPr/>
              </p:nvSpPr>
              <p:spPr bwMode="auto">
                <a:xfrm>
                  <a:off x="2806" y="3425"/>
                  <a:ext cx="7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5"/>
                    </a:cxn>
                    <a:cxn ang="0">
                      <a:pos x="46" y="25"/>
                    </a:cxn>
                    <a:cxn ang="0">
                      <a:pos x="7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" h="25">
                      <a:moveTo>
                        <a:pt x="0" y="0"/>
                      </a:moveTo>
                      <a:lnTo>
                        <a:pt x="22" y="25"/>
                      </a:lnTo>
                      <a:lnTo>
                        <a:pt x="46" y="25"/>
                      </a:lnTo>
                      <a:lnTo>
                        <a:pt x="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1" name="Freeform 5655"/>
                <p:cNvSpPr>
                  <a:spLocks/>
                </p:cNvSpPr>
                <p:nvPr/>
              </p:nvSpPr>
              <p:spPr bwMode="auto">
                <a:xfrm>
                  <a:off x="2806" y="3425"/>
                  <a:ext cx="7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5"/>
                    </a:cxn>
                    <a:cxn ang="0">
                      <a:pos x="46" y="25"/>
                    </a:cxn>
                    <a:cxn ang="0">
                      <a:pos x="7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" h="25">
                      <a:moveTo>
                        <a:pt x="0" y="0"/>
                      </a:moveTo>
                      <a:lnTo>
                        <a:pt x="22" y="25"/>
                      </a:lnTo>
                      <a:lnTo>
                        <a:pt x="46" y="25"/>
                      </a:lnTo>
                      <a:lnTo>
                        <a:pt x="7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2" name="Line 5654"/>
                <p:cNvSpPr>
                  <a:spLocks noChangeShapeType="1"/>
                </p:cNvSpPr>
                <p:nvPr/>
              </p:nvSpPr>
              <p:spPr bwMode="auto">
                <a:xfrm>
                  <a:off x="2769" y="3375"/>
                  <a:ext cx="142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3" name="Line 5653"/>
                <p:cNvSpPr>
                  <a:spLocks noChangeShapeType="1"/>
                </p:cNvSpPr>
                <p:nvPr/>
              </p:nvSpPr>
              <p:spPr bwMode="auto">
                <a:xfrm>
                  <a:off x="2777" y="3392"/>
                  <a:ext cx="12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4" name="Line 5652"/>
                <p:cNvSpPr>
                  <a:spLocks noChangeShapeType="1"/>
                </p:cNvSpPr>
                <p:nvPr/>
              </p:nvSpPr>
              <p:spPr bwMode="auto">
                <a:xfrm>
                  <a:off x="2777" y="3397"/>
                  <a:ext cx="12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5" name="Line 5651"/>
                <p:cNvSpPr>
                  <a:spLocks noChangeShapeType="1"/>
                </p:cNvSpPr>
                <p:nvPr/>
              </p:nvSpPr>
              <p:spPr bwMode="auto">
                <a:xfrm>
                  <a:off x="2777" y="3400"/>
                  <a:ext cx="126" cy="1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6" name="Rectangle 5650"/>
                <p:cNvSpPr>
                  <a:spLocks noChangeArrowheads="1"/>
                </p:cNvSpPr>
                <p:nvPr/>
              </p:nvSpPr>
              <p:spPr bwMode="auto">
                <a:xfrm>
                  <a:off x="2828" y="3450"/>
                  <a:ext cx="24" cy="76"/>
                </a:xfrm>
                <a:prstGeom prst="rect">
                  <a:avLst/>
                </a:prstGeom>
                <a:solidFill>
                  <a:srgbClr val="96A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7" name="Rectangle 5649"/>
                <p:cNvSpPr>
                  <a:spLocks noChangeArrowheads="1"/>
                </p:cNvSpPr>
                <p:nvPr/>
              </p:nvSpPr>
              <p:spPr bwMode="auto">
                <a:xfrm>
                  <a:off x="2828" y="3450"/>
                  <a:ext cx="24" cy="76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8" name="Freeform 5648"/>
                <p:cNvSpPr>
                  <a:spLocks/>
                </p:cNvSpPr>
                <p:nvPr/>
              </p:nvSpPr>
              <p:spPr bwMode="auto">
                <a:xfrm>
                  <a:off x="2844" y="3503"/>
                  <a:ext cx="5" cy="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5" y="9"/>
                    </a:cxn>
                    <a:cxn ang="0">
                      <a:pos x="5" y="9"/>
                    </a:cxn>
                    <a:cxn ang="0">
                      <a:pos x="5" y="9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9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9" name="Line 5647"/>
                <p:cNvSpPr>
                  <a:spLocks noChangeShapeType="1"/>
                </p:cNvSpPr>
                <p:nvPr/>
              </p:nvSpPr>
              <p:spPr bwMode="auto">
                <a:xfrm>
                  <a:off x="2847" y="351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0" name="Line 5646"/>
                <p:cNvSpPr>
                  <a:spLocks noChangeShapeType="1"/>
                </p:cNvSpPr>
                <p:nvPr/>
              </p:nvSpPr>
              <p:spPr bwMode="auto">
                <a:xfrm>
                  <a:off x="2847" y="351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1" name="Line 5645"/>
                <p:cNvSpPr>
                  <a:spLocks noChangeShapeType="1"/>
                </p:cNvSpPr>
                <p:nvPr/>
              </p:nvSpPr>
              <p:spPr bwMode="auto">
                <a:xfrm flipH="1">
                  <a:off x="2844" y="350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2" name="Line 5644"/>
                <p:cNvSpPr>
                  <a:spLocks noChangeShapeType="1"/>
                </p:cNvSpPr>
                <p:nvPr/>
              </p:nvSpPr>
              <p:spPr bwMode="auto">
                <a:xfrm flipH="1">
                  <a:off x="2844" y="350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3" name="Line 5643"/>
                <p:cNvSpPr>
                  <a:spLocks noChangeShapeType="1"/>
                </p:cNvSpPr>
                <p:nvPr/>
              </p:nvSpPr>
              <p:spPr bwMode="auto">
                <a:xfrm>
                  <a:off x="2847" y="35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4" name="Line 5642"/>
                <p:cNvSpPr>
                  <a:spLocks noChangeShapeType="1"/>
                </p:cNvSpPr>
                <p:nvPr/>
              </p:nvSpPr>
              <p:spPr bwMode="auto">
                <a:xfrm>
                  <a:off x="2847" y="3503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5" name="Freeform 5641"/>
                <p:cNvSpPr>
                  <a:spLocks/>
                </p:cNvSpPr>
                <p:nvPr/>
              </p:nvSpPr>
              <p:spPr bwMode="auto">
                <a:xfrm>
                  <a:off x="2836" y="350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6" name="Freeform 5640"/>
                <p:cNvSpPr>
                  <a:spLocks/>
                </p:cNvSpPr>
                <p:nvPr/>
              </p:nvSpPr>
              <p:spPr bwMode="auto">
                <a:xfrm>
                  <a:off x="2836" y="350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7" name="Freeform 5639"/>
                <p:cNvSpPr>
                  <a:spLocks/>
                </p:cNvSpPr>
                <p:nvPr/>
              </p:nvSpPr>
              <p:spPr bwMode="auto">
                <a:xfrm>
                  <a:off x="2836" y="350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8" name="Freeform 5638"/>
                <p:cNvSpPr>
                  <a:spLocks/>
                </p:cNvSpPr>
                <p:nvPr/>
              </p:nvSpPr>
              <p:spPr bwMode="auto">
                <a:xfrm>
                  <a:off x="2836" y="350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9" name="Freeform 5637"/>
                <p:cNvSpPr>
                  <a:spLocks/>
                </p:cNvSpPr>
                <p:nvPr/>
              </p:nvSpPr>
              <p:spPr bwMode="auto">
                <a:xfrm>
                  <a:off x="2836" y="350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0" name="Freeform 5636"/>
                <p:cNvSpPr>
                  <a:spLocks/>
                </p:cNvSpPr>
                <p:nvPr/>
              </p:nvSpPr>
              <p:spPr bwMode="auto">
                <a:xfrm>
                  <a:off x="2836" y="350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1" name="Freeform 5635"/>
                <p:cNvSpPr>
                  <a:spLocks/>
                </p:cNvSpPr>
                <p:nvPr/>
              </p:nvSpPr>
              <p:spPr bwMode="auto">
                <a:xfrm>
                  <a:off x="2830" y="3503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9" y="3"/>
                    </a:cxn>
                    <a:cxn ang="0">
                      <a:pos x="9" y="3"/>
                    </a:cxn>
                  </a:cxnLst>
                  <a:rect l="0" t="0" r="r" b="b"/>
                  <a:pathLst>
                    <a:path w="9" h="9">
                      <a:moveTo>
                        <a:pt x="9" y="3"/>
                      </a:move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9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2" name="Freeform 5634"/>
                <p:cNvSpPr>
                  <a:spLocks/>
                </p:cNvSpPr>
                <p:nvPr/>
              </p:nvSpPr>
              <p:spPr bwMode="auto">
                <a:xfrm>
                  <a:off x="2844" y="350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3" name="Freeform 5633"/>
                <p:cNvSpPr>
                  <a:spLocks/>
                </p:cNvSpPr>
                <p:nvPr/>
              </p:nvSpPr>
              <p:spPr bwMode="auto">
                <a:xfrm>
                  <a:off x="2844" y="350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4" name="Freeform 5632"/>
                <p:cNvSpPr>
                  <a:spLocks/>
                </p:cNvSpPr>
                <p:nvPr/>
              </p:nvSpPr>
              <p:spPr bwMode="auto">
                <a:xfrm>
                  <a:off x="2844" y="350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5" name="Freeform 5631"/>
                <p:cNvSpPr>
                  <a:spLocks/>
                </p:cNvSpPr>
                <p:nvPr/>
              </p:nvSpPr>
              <p:spPr bwMode="auto">
                <a:xfrm>
                  <a:off x="2844" y="350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6" name="Freeform 5630"/>
                <p:cNvSpPr>
                  <a:spLocks/>
                </p:cNvSpPr>
                <p:nvPr/>
              </p:nvSpPr>
              <p:spPr bwMode="auto">
                <a:xfrm>
                  <a:off x="2844" y="350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7" name="Freeform 5629"/>
                <p:cNvSpPr>
                  <a:spLocks/>
                </p:cNvSpPr>
                <p:nvPr/>
              </p:nvSpPr>
              <p:spPr bwMode="auto">
                <a:xfrm>
                  <a:off x="2844" y="350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8" name="Freeform 5628"/>
                <p:cNvSpPr>
                  <a:spLocks/>
                </p:cNvSpPr>
                <p:nvPr/>
              </p:nvSpPr>
              <p:spPr bwMode="auto">
                <a:xfrm>
                  <a:off x="2839" y="350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9" name="Freeform 5627"/>
                <p:cNvSpPr>
                  <a:spLocks/>
                </p:cNvSpPr>
                <p:nvPr/>
              </p:nvSpPr>
              <p:spPr bwMode="auto">
                <a:xfrm>
                  <a:off x="2839" y="350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0" name="Freeform 5626"/>
                <p:cNvSpPr>
                  <a:spLocks/>
                </p:cNvSpPr>
                <p:nvPr/>
              </p:nvSpPr>
              <p:spPr bwMode="auto">
                <a:xfrm>
                  <a:off x="2836" y="349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8" y="3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8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3" y="8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22" name="Freeform 5624"/>
              <p:cNvSpPr>
                <a:spLocks/>
              </p:cNvSpPr>
              <p:nvPr/>
            </p:nvSpPr>
            <p:spPr bwMode="auto">
              <a:xfrm>
                <a:off x="5791" y="7696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3" name="Freeform 5623"/>
              <p:cNvSpPr>
                <a:spLocks/>
              </p:cNvSpPr>
              <p:nvPr/>
            </p:nvSpPr>
            <p:spPr bwMode="auto">
              <a:xfrm>
                <a:off x="5791" y="7696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4" name="Freeform 5622"/>
              <p:cNvSpPr>
                <a:spLocks/>
              </p:cNvSpPr>
              <p:nvPr/>
            </p:nvSpPr>
            <p:spPr bwMode="auto">
              <a:xfrm>
                <a:off x="5791" y="7684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5" name="Freeform 5621"/>
              <p:cNvSpPr>
                <a:spLocks/>
              </p:cNvSpPr>
              <p:nvPr/>
            </p:nvSpPr>
            <p:spPr bwMode="auto">
              <a:xfrm>
                <a:off x="5791" y="7696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6" name="Freeform 5620"/>
              <p:cNvSpPr>
                <a:spLocks/>
              </p:cNvSpPr>
              <p:nvPr/>
            </p:nvSpPr>
            <p:spPr bwMode="auto">
              <a:xfrm>
                <a:off x="5791" y="7696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7" name="Freeform 5619"/>
              <p:cNvSpPr>
                <a:spLocks/>
              </p:cNvSpPr>
              <p:nvPr/>
            </p:nvSpPr>
            <p:spPr bwMode="auto">
              <a:xfrm>
                <a:off x="5791" y="7677"/>
                <a:ext cx="5" cy="7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8" name="Freeform 5618"/>
              <p:cNvSpPr>
                <a:spLocks/>
              </p:cNvSpPr>
              <p:nvPr/>
            </p:nvSpPr>
            <p:spPr bwMode="auto">
              <a:xfrm>
                <a:off x="5791" y="7677"/>
                <a:ext cx="5" cy="7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9" name="Freeform 5617"/>
              <p:cNvSpPr>
                <a:spLocks/>
              </p:cNvSpPr>
              <p:nvPr/>
            </p:nvSpPr>
            <p:spPr bwMode="auto">
              <a:xfrm>
                <a:off x="5802" y="7684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0" name="Freeform 5616"/>
              <p:cNvSpPr>
                <a:spLocks/>
              </p:cNvSpPr>
              <p:nvPr/>
            </p:nvSpPr>
            <p:spPr bwMode="auto">
              <a:xfrm>
                <a:off x="5802" y="7684"/>
                <a:ext cx="3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1" name="Freeform 5615"/>
              <p:cNvSpPr>
                <a:spLocks/>
              </p:cNvSpPr>
              <p:nvPr/>
            </p:nvSpPr>
            <p:spPr bwMode="auto">
              <a:xfrm>
                <a:off x="5802" y="7684"/>
                <a:ext cx="3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2" name="Freeform 5614"/>
              <p:cNvSpPr>
                <a:spLocks/>
              </p:cNvSpPr>
              <p:nvPr/>
            </p:nvSpPr>
            <p:spPr bwMode="auto">
              <a:xfrm>
                <a:off x="5784" y="7684"/>
                <a:ext cx="7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3" name="Freeform 5613"/>
              <p:cNvSpPr>
                <a:spLocks/>
              </p:cNvSpPr>
              <p:nvPr/>
            </p:nvSpPr>
            <p:spPr bwMode="auto">
              <a:xfrm>
                <a:off x="5784" y="7684"/>
                <a:ext cx="7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4" name="Freeform 5612"/>
              <p:cNvSpPr>
                <a:spLocks/>
              </p:cNvSpPr>
              <p:nvPr/>
            </p:nvSpPr>
            <p:spPr bwMode="auto">
              <a:xfrm>
                <a:off x="5784" y="7684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5" name="Line 5611"/>
              <p:cNvSpPr>
                <a:spLocks noChangeShapeType="1"/>
              </p:cNvSpPr>
              <p:nvPr/>
            </p:nvSpPr>
            <p:spPr bwMode="auto">
              <a:xfrm flipH="1">
                <a:off x="5813" y="7696"/>
                <a:ext cx="18" cy="2"/>
              </a:xfrm>
              <a:prstGeom prst="line">
                <a:avLst/>
              </a:pr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6" name="Line 5610"/>
              <p:cNvSpPr>
                <a:spLocks noChangeShapeType="1"/>
              </p:cNvSpPr>
              <p:nvPr/>
            </p:nvSpPr>
            <p:spPr bwMode="auto">
              <a:xfrm>
                <a:off x="5753" y="7696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7" name="Line 5609"/>
              <p:cNvSpPr>
                <a:spLocks noChangeShapeType="1"/>
              </p:cNvSpPr>
              <p:nvPr/>
            </p:nvSpPr>
            <p:spPr bwMode="auto">
              <a:xfrm>
                <a:off x="5831" y="7696"/>
                <a:ext cx="3" cy="2"/>
              </a:xfrm>
              <a:prstGeom prst="line">
                <a:avLst/>
              </a:pr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8" name="Line 5608"/>
              <p:cNvSpPr>
                <a:spLocks noChangeShapeType="1"/>
              </p:cNvSpPr>
              <p:nvPr/>
            </p:nvSpPr>
            <p:spPr bwMode="auto">
              <a:xfrm>
                <a:off x="5748" y="7673"/>
                <a:ext cx="90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9" name="Line 5607"/>
              <p:cNvSpPr>
                <a:spLocks noChangeShapeType="1"/>
              </p:cNvSpPr>
              <p:nvPr/>
            </p:nvSpPr>
            <p:spPr bwMode="auto">
              <a:xfrm>
                <a:off x="5748" y="7696"/>
                <a:ext cx="90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0" name="Line 5606"/>
              <p:cNvSpPr>
                <a:spLocks noChangeShapeType="1"/>
              </p:cNvSpPr>
              <p:nvPr/>
            </p:nvSpPr>
            <p:spPr bwMode="auto">
              <a:xfrm flipV="1">
                <a:off x="5766" y="7673"/>
                <a:ext cx="54" cy="23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1" name="Line 5605"/>
              <p:cNvSpPr>
                <a:spLocks noChangeShapeType="1"/>
              </p:cNvSpPr>
              <p:nvPr/>
            </p:nvSpPr>
            <p:spPr bwMode="auto">
              <a:xfrm flipH="1" flipV="1">
                <a:off x="5766" y="7673"/>
                <a:ext cx="54" cy="23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2" name="Line 5604"/>
              <p:cNvSpPr>
                <a:spLocks noChangeShapeType="1"/>
              </p:cNvSpPr>
              <p:nvPr/>
            </p:nvSpPr>
            <p:spPr bwMode="auto">
              <a:xfrm flipH="1">
                <a:off x="5441" y="7743"/>
                <a:ext cx="36" cy="7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3" name="Freeform 5603"/>
              <p:cNvSpPr>
                <a:spLocks/>
              </p:cNvSpPr>
              <p:nvPr/>
            </p:nvSpPr>
            <p:spPr bwMode="auto">
              <a:xfrm>
                <a:off x="4614" y="7803"/>
                <a:ext cx="175" cy="23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44"/>
                  </a:cxn>
                  <a:cxn ang="0">
                    <a:pos x="32" y="81"/>
                  </a:cxn>
                  <a:cxn ang="0">
                    <a:pos x="0" y="81"/>
                  </a:cxn>
                  <a:cxn ang="0">
                    <a:pos x="0" y="111"/>
                  </a:cxn>
                  <a:cxn ang="0">
                    <a:pos x="51" y="111"/>
                  </a:cxn>
                  <a:cxn ang="0">
                    <a:pos x="78" y="50"/>
                  </a:cxn>
                  <a:cxn ang="0">
                    <a:pos x="78" y="0"/>
                  </a:cxn>
                  <a:cxn ang="0">
                    <a:pos x="46" y="0"/>
                  </a:cxn>
                </a:cxnLst>
                <a:rect l="0" t="0" r="r" b="b"/>
                <a:pathLst>
                  <a:path w="78" h="111">
                    <a:moveTo>
                      <a:pt x="46" y="0"/>
                    </a:moveTo>
                    <a:lnTo>
                      <a:pt x="46" y="44"/>
                    </a:lnTo>
                    <a:lnTo>
                      <a:pt x="32" y="81"/>
                    </a:lnTo>
                    <a:lnTo>
                      <a:pt x="0" y="81"/>
                    </a:lnTo>
                    <a:lnTo>
                      <a:pt x="0" y="111"/>
                    </a:lnTo>
                    <a:lnTo>
                      <a:pt x="51" y="111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4C3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4" name="Freeform 5602"/>
              <p:cNvSpPr>
                <a:spLocks/>
              </p:cNvSpPr>
              <p:nvPr/>
            </p:nvSpPr>
            <p:spPr bwMode="auto">
              <a:xfrm>
                <a:off x="4614" y="7803"/>
                <a:ext cx="175" cy="23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44"/>
                  </a:cxn>
                  <a:cxn ang="0">
                    <a:pos x="32" y="81"/>
                  </a:cxn>
                  <a:cxn ang="0">
                    <a:pos x="0" y="81"/>
                  </a:cxn>
                  <a:cxn ang="0">
                    <a:pos x="0" y="111"/>
                  </a:cxn>
                  <a:cxn ang="0">
                    <a:pos x="51" y="111"/>
                  </a:cxn>
                  <a:cxn ang="0">
                    <a:pos x="78" y="50"/>
                  </a:cxn>
                  <a:cxn ang="0">
                    <a:pos x="78" y="0"/>
                  </a:cxn>
                  <a:cxn ang="0">
                    <a:pos x="46" y="0"/>
                  </a:cxn>
                </a:cxnLst>
                <a:rect l="0" t="0" r="r" b="b"/>
                <a:pathLst>
                  <a:path w="78" h="111">
                    <a:moveTo>
                      <a:pt x="46" y="0"/>
                    </a:moveTo>
                    <a:lnTo>
                      <a:pt x="46" y="44"/>
                    </a:lnTo>
                    <a:lnTo>
                      <a:pt x="32" y="81"/>
                    </a:lnTo>
                    <a:lnTo>
                      <a:pt x="0" y="81"/>
                    </a:lnTo>
                    <a:lnTo>
                      <a:pt x="0" y="111"/>
                    </a:lnTo>
                    <a:lnTo>
                      <a:pt x="51" y="111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46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5" name="Freeform 5601"/>
              <p:cNvSpPr>
                <a:spLocks/>
              </p:cNvSpPr>
              <p:nvPr/>
            </p:nvSpPr>
            <p:spPr bwMode="auto">
              <a:xfrm>
                <a:off x="4753" y="7956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6" name="Freeform 5600"/>
              <p:cNvSpPr>
                <a:spLocks/>
              </p:cNvSpPr>
              <p:nvPr/>
            </p:nvSpPr>
            <p:spPr bwMode="auto">
              <a:xfrm>
                <a:off x="4735" y="7956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7" name="Freeform 5599"/>
              <p:cNvSpPr>
                <a:spLocks/>
              </p:cNvSpPr>
              <p:nvPr/>
            </p:nvSpPr>
            <p:spPr bwMode="auto">
              <a:xfrm>
                <a:off x="4675" y="7730"/>
                <a:ext cx="18" cy="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53"/>
                  </a:cxn>
                  <a:cxn ang="0">
                    <a:pos x="0" y="53"/>
                  </a:cxn>
                </a:cxnLst>
                <a:rect l="0" t="0" r="r" b="b"/>
                <a:pathLst>
                  <a:path w="8" h="53">
                    <a:moveTo>
                      <a:pt x="5" y="0"/>
                    </a:moveTo>
                    <a:lnTo>
                      <a:pt x="8" y="53"/>
                    </a:lnTo>
                    <a:lnTo>
                      <a:pt x="0" y="53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8" name="Freeform 5598"/>
              <p:cNvSpPr>
                <a:spLocks/>
              </p:cNvSpPr>
              <p:nvPr/>
            </p:nvSpPr>
            <p:spPr bwMode="auto">
              <a:xfrm>
                <a:off x="4711" y="7796"/>
                <a:ext cx="24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9" name="Freeform 5597"/>
              <p:cNvSpPr>
                <a:spLocks/>
              </p:cNvSpPr>
              <p:nvPr/>
            </p:nvSpPr>
            <p:spPr bwMode="auto">
              <a:xfrm>
                <a:off x="4711" y="7796"/>
                <a:ext cx="24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0" name="Freeform 5596"/>
              <p:cNvSpPr>
                <a:spLocks/>
              </p:cNvSpPr>
              <p:nvPr/>
            </p:nvSpPr>
            <p:spPr bwMode="auto">
              <a:xfrm>
                <a:off x="4783" y="7796"/>
                <a:ext cx="24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1" name="Freeform 5595"/>
              <p:cNvSpPr>
                <a:spLocks/>
              </p:cNvSpPr>
              <p:nvPr/>
            </p:nvSpPr>
            <p:spPr bwMode="auto">
              <a:xfrm>
                <a:off x="4783" y="7796"/>
                <a:ext cx="24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2" name="Line 5594"/>
              <p:cNvSpPr>
                <a:spLocks noChangeShapeType="1"/>
              </p:cNvSpPr>
              <p:nvPr/>
            </p:nvSpPr>
            <p:spPr bwMode="auto">
              <a:xfrm flipH="1">
                <a:off x="4722" y="7743"/>
                <a:ext cx="36" cy="7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3" name="Rectangle 5593"/>
              <p:cNvSpPr>
                <a:spLocks noChangeArrowheads="1"/>
              </p:cNvSpPr>
              <p:nvPr/>
            </p:nvSpPr>
            <p:spPr bwMode="auto">
              <a:xfrm>
                <a:off x="5917" y="7773"/>
                <a:ext cx="25" cy="17"/>
              </a:xfrm>
              <a:prstGeom prst="rect">
                <a:avLst/>
              </a:prstGeom>
              <a:solidFill>
                <a:srgbClr val="74C3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4" name="Rectangle 5592"/>
              <p:cNvSpPr>
                <a:spLocks noChangeArrowheads="1"/>
              </p:cNvSpPr>
              <p:nvPr/>
            </p:nvSpPr>
            <p:spPr bwMode="auto">
              <a:xfrm>
                <a:off x="5917" y="7773"/>
                <a:ext cx="25" cy="1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5" name="Rectangle 5591"/>
              <p:cNvSpPr>
                <a:spLocks noChangeArrowheads="1"/>
              </p:cNvSpPr>
              <p:nvPr/>
            </p:nvSpPr>
            <p:spPr bwMode="auto">
              <a:xfrm>
                <a:off x="5885" y="7760"/>
                <a:ext cx="32" cy="43"/>
              </a:xfrm>
              <a:prstGeom prst="rect">
                <a:avLst/>
              </a:prstGeom>
              <a:solidFill>
                <a:srgbClr val="74C3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6" name="Rectangle 5590"/>
              <p:cNvSpPr>
                <a:spLocks noChangeArrowheads="1"/>
              </p:cNvSpPr>
              <p:nvPr/>
            </p:nvSpPr>
            <p:spPr bwMode="auto">
              <a:xfrm>
                <a:off x="5885" y="7760"/>
                <a:ext cx="32" cy="4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7" name="Freeform 5589"/>
              <p:cNvSpPr>
                <a:spLocks/>
              </p:cNvSpPr>
              <p:nvPr/>
            </p:nvSpPr>
            <p:spPr bwMode="auto">
              <a:xfrm>
                <a:off x="5885" y="7803"/>
                <a:ext cx="74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6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33" h="19"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C3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8" name="Freeform 5588"/>
              <p:cNvSpPr>
                <a:spLocks/>
              </p:cNvSpPr>
              <p:nvPr/>
            </p:nvSpPr>
            <p:spPr bwMode="auto">
              <a:xfrm>
                <a:off x="5885" y="7803"/>
                <a:ext cx="74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6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33" h="19"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9" name="Rectangle 5587"/>
              <p:cNvSpPr>
                <a:spLocks noChangeArrowheads="1"/>
              </p:cNvSpPr>
              <p:nvPr/>
            </p:nvSpPr>
            <p:spPr bwMode="auto">
              <a:xfrm>
                <a:off x="4693" y="7730"/>
                <a:ext cx="1192" cy="96"/>
              </a:xfrm>
              <a:prstGeom prst="rect">
                <a:avLst/>
              </a:prstGeom>
              <a:solidFill>
                <a:srgbClr val="74C3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0" name="Rectangle 5586"/>
              <p:cNvSpPr>
                <a:spLocks noChangeArrowheads="1"/>
              </p:cNvSpPr>
              <p:nvPr/>
            </p:nvSpPr>
            <p:spPr bwMode="auto">
              <a:xfrm>
                <a:off x="4693" y="7730"/>
                <a:ext cx="1192" cy="9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1" name="Rectangle 5585"/>
              <p:cNvSpPr>
                <a:spLocks noChangeArrowheads="1"/>
              </p:cNvSpPr>
              <p:nvPr/>
            </p:nvSpPr>
            <p:spPr bwMode="auto">
              <a:xfrm>
                <a:off x="5942" y="7767"/>
                <a:ext cx="11" cy="42"/>
              </a:xfrm>
              <a:prstGeom prst="rect">
                <a:avLst/>
              </a:prstGeom>
              <a:solidFill>
                <a:srgbClr val="74C3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2" name="Rectangle 5584"/>
              <p:cNvSpPr>
                <a:spLocks noChangeArrowheads="1"/>
              </p:cNvSpPr>
              <p:nvPr/>
            </p:nvSpPr>
            <p:spPr bwMode="auto">
              <a:xfrm>
                <a:off x="5942" y="7767"/>
                <a:ext cx="11" cy="42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3" name="Rectangle 5583"/>
              <p:cNvSpPr>
                <a:spLocks noChangeArrowheads="1"/>
              </p:cNvSpPr>
              <p:nvPr/>
            </p:nvSpPr>
            <p:spPr bwMode="auto">
              <a:xfrm>
                <a:off x="4704" y="7773"/>
                <a:ext cx="1170" cy="2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4" name="Freeform 5582"/>
              <p:cNvSpPr>
                <a:spLocks/>
              </p:cNvSpPr>
              <p:nvPr/>
            </p:nvSpPr>
            <p:spPr bwMode="auto">
              <a:xfrm>
                <a:off x="4861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5" name="Freeform 5581"/>
              <p:cNvSpPr>
                <a:spLocks/>
              </p:cNvSpPr>
              <p:nvPr/>
            </p:nvSpPr>
            <p:spPr bwMode="auto">
              <a:xfrm>
                <a:off x="4861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6" name="Line 5580"/>
              <p:cNvSpPr>
                <a:spLocks noChangeShapeType="1"/>
              </p:cNvSpPr>
              <p:nvPr/>
            </p:nvSpPr>
            <p:spPr bwMode="auto">
              <a:xfrm flipH="1">
                <a:off x="4796" y="7743"/>
                <a:ext cx="36" cy="7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7" name="Line 5579"/>
              <p:cNvSpPr>
                <a:spLocks noChangeShapeType="1"/>
              </p:cNvSpPr>
              <p:nvPr/>
            </p:nvSpPr>
            <p:spPr bwMode="auto">
              <a:xfrm flipH="1">
                <a:off x="4872" y="7743"/>
                <a:ext cx="43" cy="7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8" name="Freeform 5578"/>
              <p:cNvSpPr>
                <a:spLocks/>
              </p:cNvSpPr>
              <p:nvPr/>
            </p:nvSpPr>
            <p:spPr bwMode="auto">
              <a:xfrm>
                <a:off x="4947" y="7796"/>
                <a:ext cx="22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0" y="0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9" name="Freeform 5577"/>
              <p:cNvSpPr>
                <a:spLocks/>
              </p:cNvSpPr>
              <p:nvPr/>
            </p:nvSpPr>
            <p:spPr bwMode="auto">
              <a:xfrm>
                <a:off x="4947" y="7796"/>
                <a:ext cx="22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0" y="0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0" name="Freeform 5576"/>
              <p:cNvSpPr>
                <a:spLocks/>
              </p:cNvSpPr>
              <p:nvPr/>
            </p:nvSpPr>
            <p:spPr bwMode="auto">
              <a:xfrm>
                <a:off x="5025" y="7803"/>
                <a:ext cx="29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1" name="Freeform 5575"/>
              <p:cNvSpPr>
                <a:spLocks/>
              </p:cNvSpPr>
              <p:nvPr/>
            </p:nvSpPr>
            <p:spPr bwMode="auto">
              <a:xfrm>
                <a:off x="5025" y="7803"/>
                <a:ext cx="29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Line 5574"/>
              <p:cNvSpPr>
                <a:spLocks noChangeShapeType="1"/>
              </p:cNvSpPr>
              <p:nvPr/>
            </p:nvSpPr>
            <p:spPr bwMode="auto">
              <a:xfrm flipH="1">
                <a:off x="4958" y="7750"/>
                <a:ext cx="42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5573"/>
              <p:cNvSpPr>
                <a:spLocks/>
              </p:cNvSpPr>
              <p:nvPr/>
            </p:nvSpPr>
            <p:spPr bwMode="auto">
              <a:xfrm>
                <a:off x="4982" y="7750"/>
                <a:ext cx="30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5572"/>
              <p:cNvSpPr>
                <a:spLocks/>
              </p:cNvSpPr>
              <p:nvPr/>
            </p:nvSpPr>
            <p:spPr bwMode="auto">
              <a:xfrm>
                <a:off x="4982" y="7750"/>
                <a:ext cx="30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3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5571"/>
              <p:cNvSpPr>
                <a:spLocks/>
              </p:cNvSpPr>
              <p:nvPr/>
            </p:nvSpPr>
            <p:spPr bwMode="auto">
              <a:xfrm>
                <a:off x="5066" y="7750"/>
                <a:ext cx="24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5570"/>
              <p:cNvSpPr>
                <a:spLocks/>
              </p:cNvSpPr>
              <p:nvPr/>
            </p:nvSpPr>
            <p:spPr bwMode="auto">
              <a:xfrm>
                <a:off x="5066" y="7750"/>
                <a:ext cx="24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1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Line 5569"/>
              <p:cNvSpPr>
                <a:spLocks noChangeShapeType="1"/>
              </p:cNvSpPr>
              <p:nvPr/>
            </p:nvSpPr>
            <p:spPr bwMode="auto">
              <a:xfrm flipH="1">
                <a:off x="5043" y="7750"/>
                <a:ext cx="36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5568"/>
              <p:cNvSpPr>
                <a:spLocks/>
              </p:cNvSpPr>
              <p:nvPr/>
            </p:nvSpPr>
            <p:spPr bwMode="auto">
              <a:xfrm>
                <a:off x="5108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9" name="Freeform 5567"/>
              <p:cNvSpPr>
                <a:spLocks/>
              </p:cNvSpPr>
              <p:nvPr/>
            </p:nvSpPr>
            <p:spPr bwMode="auto">
              <a:xfrm>
                <a:off x="5108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5566"/>
              <p:cNvSpPr>
                <a:spLocks/>
              </p:cNvSpPr>
              <p:nvPr/>
            </p:nvSpPr>
            <p:spPr bwMode="auto">
              <a:xfrm>
                <a:off x="5187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5565"/>
              <p:cNvSpPr>
                <a:spLocks/>
              </p:cNvSpPr>
              <p:nvPr/>
            </p:nvSpPr>
            <p:spPr bwMode="auto">
              <a:xfrm>
                <a:off x="5187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Line 5564"/>
              <p:cNvSpPr>
                <a:spLocks noChangeShapeType="1"/>
              </p:cNvSpPr>
              <p:nvPr/>
            </p:nvSpPr>
            <p:spPr bwMode="auto">
              <a:xfrm flipH="1">
                <a:off x="5119" y="7743"/>
                <a:ext cx="39" cy="7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5563"/>
              <p:cNvSpPr>
                <a:spLocks/>
              </p:cNvSpPr>
              <p:nvPr/>
            </p:nvSpPr>
            <p:spPr bwMode="auto">
              <a:xfrm>
                <a:off x="5144" y="7743"/>
                <a:ext cx="25" cy="30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11" y="14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5562"/>
              <p:cNvSpPr>
                <a:spLocks/>
              </p:cNvSpPr>
              <p:nvPr/>
            </p:nvSpPr>
            <p:spPr bwMode="auto">
              <a:xfrm>
                <a:off x="5144" y="7743"/>
                <a:ext cx="25" cy="30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11" y="14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1" y="14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5561"/>
              <p:cNvSpPr>
                <a:spLocks/>
              </p:cNvSpPr>
              <p:nvPr/>
            </p:nvSpPr>
            <p:spPr bwMode="auto">
              <a:xfrm>
                <a:off x="5223" y="7743"/>
                <a:ext cx="31" cy="24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5560"/>
              <p:cNvSpPr>
                <a:spLocks/>
              </p:cNvSpPr>
              <p:nvPr/>
            </p:nvSpPr>
            <p:spPr bwMode="auto">
              <a:xfrm>
                <a:off x="5223" y="7743"/>
                <a:ext cx="31" cy="24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Line 5559"/>
              <p:cNvSpPr>
                <a:spLocks noChangeShapeType="1"/>
              </p:cNvSpPr>
              <p:nvPr/>
            </p:nvSpPr>
            <p:spPr bwMode="auto">
              <a:xfrm flipH="1">
                <a:off x="5198" y="7743"/>
                <a:ext cx="43" cy="7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5558"/>
              <p:cNvSpPr>
                <a:spLocks/>
              </p:cNvSpPr>
              <p:nvPr/>
            </p:nvSpPr>
            <p:spPr bwMode="auto">
              <a:xfrm>
                <a:off x="5265" y="7796"/>
                <a:ext cx="25" cy="3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5557"/>
              <p:cNvSpPr>
                <a:spLocks/>
              </p:cNvSpPr>
              <p:nvPr/>
            </p:nvSpPr>
            <p:spPr bwMode="auto">
              <a:xfrm>
                <a:off x="5265" y="7796"/>
                <a:ext cx="25" cy="3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5556"/>
              <p:cNvSpPr>
                <a:spLocks/>
              </p:cNvSpPr>
              <p:nvPr/>
            </p:nvSpPr>
            <p:spPr bwMode="auto">
              <a:xfrm>
                <a:off x="5344" y="7803"/>
                <a:ext cx="29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5555"/>
              <p:cNvSpPr>
                <a:spLocks/>
              </p:cNvSpPr>
              <p:nvPr/>
            </p:nvSpPr>
            <p:spPr bwMode="auto">
              <a:xfrm>
                <a:off x="5344" y="7803"/>
                <a:ext cx="29" cy="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Line 5554"/>
              <p:cNvSpPr>
                <a:spLocks noChangeShapeType="1"/>
              </p:cNvSpPr>
              <p:nvPr/>
            </p:nvSpPr>
            <p:spPr bwMode="auto">
              <a:xfrm flipH="1">
                <a:off x="5277" y="7750"/>
                <a:ext cx="36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5553"/>
              <p:cNvSpPr>
                <a:spLocks/>
              </p:cNvSpPr>
              <p:nvPr/>
            </p:nvSpPr>
            <p:spPr bwMode="auto">
              <a:xfrm>
                <a:off x="5301" y="7750"/>
                <a:ext cx="30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5552"/>
              <p:cNvSpPr>
                <a:spLocks/>
              </p:cNvSpPr>
              <p:nvPr/>
            </p:nvSpPr>
            <p:spPr bwMode="auto">
              <a:xfrm>
                <a:off x="5301" y="7750"/>
                <a:ext cx="30" cy="23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5551"/>
              <p:cNvSpPr>
                <a:spLocks/>
              </p:cNvSpPr>
              <p:nvPr/>
            </p:nvSpPr>
            <p:spPr bwMode="auto">
              <a:xfrm>
                <a:off x="5387" y="7750"/>
                <a:ext cx="22" cy="23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0" y="11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5550"/>
              <p:cNvSpPr>
                <a:spLocks/>
              </p:cNvSpPr>
              <p:nvPr/>
            </p:nvSpPr>
            <p:spPr bwMode="auto">
              <a:xfrm>
                <a:off x="5387" y="7750"/>
                <a:ext cx="22" cy="23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0" y="11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0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Line 5549"/>
              <p:cNvSpPr>
                <a:spLocks noChangeShapeType="1"/>
              </p:cNvSpPr>
              <p:nvPr/>
            </p:nvSpPr>
            <p:spPr bwMode="auto">
              <a:xfrm flipH="1">
                <a:off x="5362" y="7750"/>
                <a:ext cx="36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5548"/>
              <p:cNvSpPr>
                <a:spLocks/>
              </p:cNvSpPr>
              <p:nvPr/>
            </p:nvSpPr>
            <p:spPr bwMode="auto">
              <a:xfrm>
                <a:off x="5423" y="7796"/>
                <a:ext cx="29" cy="2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5547"/>
              <p:cNvSpPr>
                <a:spLocks/>
              </p:cNvSpPr>
              <p:nvPr/>
            </p:nvSpPr>
            <p:spPr bwMode="auto">
              <a:xfrm>
                <a:off x="5423" y="7796"/>
                <a:ext cx="29" cy="2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5546"/>
              <p:cNvSpPr>
                <a:spLocks/>
              </p:cNvSpPr>
              <p:nvPr/>
            </p:nvSpPr>
            <p:spPr bwMode="auto">
              <a:xfrm>
                <a:off x="5506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5545"/>
              <p:cNvSpPr>
                <a:spLocks/>
              </p:cNvSpPr>
              <p:nvPr/>
            </p:nvSpPr>
            <p:spPr bwMode="auto">
              <a:xfrm>
                <a:off x="5506" y="7796"/>
                <a:ext cx="25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5544"/>
              <p:cNvSpPr>
                <a:spLocks/>
              </p:cNvSpPr>
              <p:nvPr/>
            </p:nvSpPr>
            <p:spPr bwMode="auto">
              <a:xfrm>
                <a:off x="5465" y="7743"/>
                <a:ext cx="23" cy="3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14"/>
                  </a:cxn>
                  <a:cxn ang="0">
                    <a:pos x="5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5543"/>
              <p:cNvSpPr>
                <a:spLocks/>
              </p:cNvSpPr>
              <p:nvPr/>
            </p:nvSpPr>
            <p:spPr bwMode="auto">
              <a:xfrm>
                <a:off x="5465" y="7743"/>
                <a:ext cx="23" cy="3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14"/>
                  </a:cxn>
                  <a:cxn ang="0">
                    <a:pos x="5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10" y="14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4" name="Freeform 5542"/>
              <p:cNvSpPr>
                <a:spLocks/>
              </p:cNvSpPr>
              <p:nvPr/>
            </p:nvSpPr>
            <p:spPr bwMode="auto">
              <a:xfrm>
                <a:off x="5542" y="7743"/>
                <a:ext cx="31" cy="24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5" name="Freeform 5541"/>
              <p:cNvSpPr>
                <a:spLocks/>
              </p:cNvSpPr>
              <p:nvPr/>
            </p:nvSpPr>
            <p:spPr bwMode="auto">
              <a:xfrm>
                <a:off x="5542" y="7743"/>
                <a:ext cx="31" cy="24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4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6" name="Freeform 5540"/>
              <p:cNvSpPr>
                <a:spLocks/>
              </p:cNvSpPr>
              <p:nvPr/>
            </p:nvSpPr>
            <p:spPr bwMode="auto">
              <a:xfrm>
                <a:off x="5584" y="7796"/>
                <a:ext cx="25" cy="3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7" name="Freeform 5539"/>
              <p:cNvSpPr>
                <a:spLocks/>
              </p:cNvSpPr>
              <p:nvPr/>
            </p:nvSpPr>
            <p:spPr bwMode="auto">
              <a:xfrm>
                <a:off x="5584" y="7796"/>
                <a:ext cx="25" cy="3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8" name="Freeform 5538"/>
              <p:cNvSpPr>
                <a:spLocks/>
              </p:cNvSpPr>
              <p:nvPr/>
            </p:nvSpPr>
            <p:spPr bwMode="auto">
              <a:xfrm>
                <a:off x="5663" y="7803"/>
                <a:ext cx="31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9" name="Freeform 5537"/>
              <p:cNvSpPr>
                <a:spLocks/>
              </p:cNvSpPr>
              <p:nvPr/>
            </p:nvSpPr>
            <p:spPr bwMode="auto">
              <a:xfrm>
                <a:off x="5663" y="7803"/>
                <a:ext cx="31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4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Line 5536"/>
              <p:cNvSpPr>
                <a:spLocks noChangeShapeType="1"/>
              </p:cNvSpPr>
              <p:nvPr/>
            </p:nvSpPr>
            <p:spPr bwMode="auto">
              <a:xfrm flipH="1">
                <a:off x="5598" y="7750"/>
                <a:ext cx="40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5535"/>
              <p:cNvSpPr>
                <a:spLocks/>
              </p:cNvSpPr>
              <p:nvPr/>
            </p:nvSpPr>
            <p:spPr bwMode="auto">
              <a:xfrm>
                <a:off x="5620" y="7750"/>
                <a:ext cx="32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5534"/>
              <p:cNvSpPr>
                <a:spLocks/>
              </p:cNvSpPr>
              <p:nvPr/>
            </p:nvSpPr>
            <p:spPr bwMode="auto">
              <a:xfrm>
                <a:off x="5620" y="7750"/>
                <a:ext cx="32" cy="23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5533"/>
              <p:cNvSpPr>
                <a:spLocks/>
              </p:cNvSpPr>
              <p:nvPr/>
            </p:nvSpPr>
            <p:spPr bwMode="auto">
              <a:xfrm>
                <a:off x="5706" y="7750"/>
                <a:ext cx="24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5532"/>
              <p:cNvSpPr>
                <a:spLocks/>
              </p:cNvSpPr>
              <p:nvPr/>
            </p:nvSpPr>
            <p:spPr bwMode="auto">
              <a:xfrm>
                <a:off x="5706" y="7750"/>
                <a:ext cx="24" cy="2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1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Line 5531"/>
              <p:cNvSpPr>
                <a:spLocks noChangeShapeType="1"/>
              </p:cNvSpPr>
              <p:nvPr/>
            </p:nvSpPr>
            <p:spPr bwMode="auto">
              <a:xfrm flipH="1">
                <a:off x="5681" y="7750"/>
                <a:ext cx="36" cy="7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5530"/>
              <p:cNvSpPr>
                <a:spLocks/>
              </p:cNvSpPr>
              <p:nvPr/>
            </p:nvSpPr>
            <p:spPr bwMode="auto">
              <a:xfrm>
                <a:off x="5748" y="7796"/>
                <a:ext cx="23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5529"/>
              <p:cNvSpPr>
                <a:spLocks/>
              </p:cNvSpPr>
              <p:nvPr/>
            </p:nvSpPr>
            <p:spPr bwMode="auto">
              <a:xfrm>
                <a:off x="5748" y="7796"/>
                <a:ext cx="23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5528"/>
              <p:cNvSpPr>
                <a:spLocks/>
              </p:cNvSpPr>
              <p:nvPr/>
            </p:nvSpPr>
            <p:spPr bwMode="auto">
              <a:xfrm>
                <a:off x="5827" y="7796"/>
                <a:ext cx="22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5527"/>
              <p:cNvSpPr>
                <a:spLocks/>
              </p:cNvSpPr>
              <p:nvPr/>
            </p:nvSpPr>
            <p:spPr bwMode="auto">
              <a:xfrm>
                <a:off x="5827" y="7796"/>
                <a:ext cx="22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5526"/>
              <p:cNvSpPr>
                <a:spLocks/>
              </p:cNvSpPr>
              <p:nvPr/>
            </p:nvSpPr>
            <p:spPr bwMode="auto">
              <a:xfrm>
                <a:off x="5784" y="7743"/>
                <a:ext cx="25" cy="30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0" y="14"/>
                  </a:cxn>
                  <a:cxn ang="0">
                    <a:pos x="5" y="0"/>
                  </a:cxn>
                  <a:cxn ang="0">
                    <a:pos x="11" y="14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5525"/>
              <p:cNvSpPr>
                <a:spLocks/>
              </p:cNvSpPr>
              <p:nvPr/>
            </p:nvSpPr>
            <p:spPr bwMode="auto">
              <a:xfrm>
                <a:off x="5784" y="7743"/>
                <a:ext cx="25" cy="30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0" y="14"/>
                  </a:cxn>
                  <a:cxn ang="0">
                    <a:pos x="5" y="0"/>
                  </a:cxn>
                  <a:cxn ang="0">
                    <a:pos x="11" y="14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11" y="14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5524"/>
              <p:cNvSpPr>
                <a:spLocks/>
              </p:cNvSpPr>
              <p:nvPr/>
            </p:nvSpPr>
            <p:spPr bwMode="auto">
              <a:xfrm>
                <a:off x="4747" y="7743"/>
                <a:ext cx="29" cy="24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8F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5523"/>
              <p:cNvSpPr>
                <a:spLocks/>
              </p:cNvSpPr>
              <p:nvPr/>
            </p:nvSpPr>
            <p:spPr bwMode="auto">
              <a:xfrm>
                <a:off x="4747" y="7743"/>
                <a:ext cx="29" cy="24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11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4" name="Rectangle 5522"/>
              <p:cNvSpPr>
                <a:spLocks noChangeArrowheads="1"/>
              </p:cNvSpPr>
              <p:nvPr/>
            </p:nvSpPr>
            <p:spPr bwMode="auto">
              <a:xfrm>
                <a:off x="4657" y="7767"/>
                <a:ext cx="25" cy="29"/>
              </a:xfrm>
              <a:prstGeom prst="rect">
                <a:avLst/>
              </a:prstGeom>
              <a:solidFill>
                <a:srgbClr val="74C3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5" name="Rectangle 5521"/>
              <p:cNvSpPr>
                <a:spLocks noChangeArrowheads="1"/>
              </p:cNvSpPr>
              <p:nvPr/>
            </p:nvSpPr>
            <p:spPr bwMode="auto">
              <a:xfrm>
                <a:off x="4657" y="7767"/>
                <a:ext cx="25" cy="2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Line 5520"/>
              <p:cNvSpPr>
                <a:spLocks noChangeShapeType="1"/>
              </p:cNvSpPr>
              <p:nvPr/>
            </p:nvSpPr>
            <p:spPr bwMode="auto">
              <a:xfrm>
                <a:off x="4711" y="7856"/>
                <a:ext cx="96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Line 5519"/>
              <p:cNvSpPr>
                <a:spLocks noChangeShapeType="1"/>
              </p:cNvSpPr>
              <p:nvPr/>
            </p:nvSpPr>
            <p:spPr bwMode="auto">
              <a:xfrm>
                <a:off x="4711" y="7862"/>
                <a:ext cx="96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5518"/>
              <p:cNvSpPr>
                <a:spLocks/>
              </p:cNvSpPr>
              <p:nvPr/>
            </p:nvSpPr>
            <p:spPr bwMode="auto">
              <a:xfrm>
                <a:off x="5506" y="6539"/>
                <a:ext cx="568" cy="8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0"/>
                  </a:cxn>
                  <a:cxn ang="0">
                    <a:pos x="253" y="240"/>
                  </a:cxn>
                  <a:cxn ang="0">
                    <a:pos x="191" y="404"/>
                  </a:cxn>
                  <a:cxn ang="0">
                    <a:pos x="67" y="404"/>
                  </a:cxn>
                  <a:cxn ang="0">
                    <a:pos x="0" y="243"/>
                  </a:cxn>
                  <a:cxn ang="0">
                    <a:pos x="0" y="0"/>
                  </a:cxn>
                </a:cxnLst>
                <a:rect l="0" t="0" r="r" b="b"/>
                <a:pathLst>
                  <a:path w="253" h="404">
                    <a:moveTo>
                      <a:pt x="0" y="0"/>
                    </a:moveTo>
                    <a:lnTo>
                      <a:pt x="253" y="0"/>
                    </a:lnTo>
                    <a:lnTo>
                      <a:pt x="253" y="240"/>
                    </a:lnTo>
                    <a:lnTo>
                      <a:pt x="191" y="404"/>
                    </a:lnTo>
                    <a:lnTo>
                      <a:pt x="67" y="404"/>
                    </a:lnTo>
                    <a:lnTo>
                      <a:pt x="0" y="2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E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5517"/>
              <p:cNvSpPr>
                <a:spLocks/>
              </p:cNvSpPr>
              <p:nvPr/>
            </p:nvSpPr>
            <p:spPr bwMode="auto">
              <a:xfrm>
                <a:off x="5506" y="6539"/>
                <a:ext cx="568" cy="8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0"/>
                  </a:cxn>
                  <a:cxn ang="0">
                    <a:pos x="253" y="240"/>
                  </a:cxn>
                  <a:cxn ang="0">
                    <a:pos x="191" y="404"/>
                  </a:cxn>
                  <a:cxn ang="0">
                    <a:pos x="67" y="404"/>
                  </a:cxn>
                  <a:cxn ang="0">
                    <a:pos x="0" y="243"/>
                  </a:cxn>
                  <a:cxn ang="0">
                    <a:pos x="0" y="0"/>
                  </a:cxn>
                </a:cxnLst>
                <a:rect l="0" t="0" r="r" b="b"/>
                <a:pathLst>
                  <a:path w="253" h="404">
                    <a:moveTo>
                      <a:pt x="0" y="0"/>
                    </a:moveTo>
                    <a:lnTo>
                      <a:pt x="253" y="0"/>
                    </a:lnTo>
                    <a:lnTo>
                      <a:pt x="253" y="240"/>
                    </a:lnTo>
                    <a:lnTo>
                      <a:pt x="191" y="404"/>
                    </a:lnTo>
                    <a:lnTo>
                      <a:pt x="67" y="404"/>
                    </a:lnTo>
                    <a:lnTo>
                      <a:pt x="0" y="24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Line 5516"/>
              <p:cNvSpPr>
                <a:spLocks noChangeShapeType="1"/>
              </p:cNvSpPr>
              <p:nvPr/>
            </p:nvSpPr>
            <p:spPr bwMode="auto">
              <a:xfrm>
                <a:off x="5513" y="7056"/>
                <a:ext cx="561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Line 5515"/>
              <p:cNvSpPr>
                <a:spLocks noChangeShapeType="1"/>
              </p:cNvSpPr>
              <p:nvPr/>
            </p:nvSpPr>
            <p:spPr bwMode="auto">
              <a:xfrm>
                <a:off x="5634" y="7405"/>
                <a:ext cx="319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Rectangle 5514"/>
              <p:cNvSpPr>
                <a:spLocks noChangeArrowheads="1"/>
              </p:cNvSpPr>
              <p:nvPr/>
            </p:nvSpPr>
            <p:spPr bwMode="auto">
              <a:xfrm>
                <a:off x="5681" y="5918"/>
                <a:ext cx="229" cy="621"/>
              </a:xfrm>
              <a:prstGeom prst="rect">
                <a:avLst/>
              </a:prstGeom>
              <a:solidFill>
                <a:srgbClr val="96A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Rectangle 5513"/>
              <p:cNvSpPr>
                <a:spLocks noChangeArrowheads="1"/>
              </p:cNvSpPr>
              <p:nvPr/>
            </p:nvSpPr>
            <p:spPr bwMode="auto">
              <a:xfrm>
                <a:off x="5681" y="5918"/>
                <a:ext cx="229" cy="621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Rectangle 5512"/>
              <p:cNvSpPr>
                <a:spLocks noChangeArrowheads="1"/>
              </p:cNvSpPr>
              <p:nvPr/>
            </p:nvSpPr>
            <p:spPr bwMode="auto">
              <a:xfrm>
                <a:off x="5766" y="5782"/>
                <a:ext cx="47" cy="87"/>
              </a:xfrm>
              <a:prstGeom prst="rect">
                <a:avLst/>
              </a:prstGeom>
              <a:solidFill>
                <a:srgbClr val="96A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Rectangle 5511"/>
              <p:cNvSpPr>
                <a:spLocks noChangeArrowheads="1"/>
              </p:cNvSpPr>
              <p:nvPr/>
            </p:nvSpPr>
            <p:spPr bwMode="auto">
              <a:xfrm>
                <a:off x="5766" y="5782"/>
                <a:ext cx="47" cy="8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Rectangle 5510"/>
              <p:cNvSpPr>
                <a:spLocks noChangeArrowheads="1"/>
              </p:cNvSpPr>
              <p:nvPr/>
            </p:nvSpPr>
            <p:spPr bwMode="auto">
              <a:xfrm>
                <a:off x="5724" y="5869"/>
                <a:ext cx="143" cy="49"/>
              </a:xfrm>
              <a:prstGeom prst="rect">
                <a:avLst/>
              </a:prstGeom>
              <a:solidFill>
                <a:srgbClr val="96A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7" name="Rectangle 5509"/>
              <p:cNvSpPr>
                <a:spLocks noChangeArrowheads="1"/>
              </p:cNvSpPr>
              <p:nvPr/>
            </p:nvSpPr>
            <p:spPr bwMode="auto">
              <a:xfrm>
                <a:off x="5724" y="5869"/>
                <a:ext cx="143" cy="4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8" name="Rectangle 5508"/>
              <p:cNvSpPr>
                <a:spLocks noChangeArrowheads="1"/>
              </p:cNvSpPr>
              <p:nvPr/>
            </p:nvSpPr>
            <p:spPr bwMode="auto">
              <a:xfrm>
                <a:off x="5663" y="6012"/>
                <a:ext cx="265" cy="517"/>
              </a:xfrm>
              <a:prstGeom prst="rect">
                <a:avLst/>
              </a:prstGeom>
              <a:solidFill>
                <a:srgbClr val="96A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9" name="Rectangle 5507"/>
              <p:cNvSpPr>
                <a:spLocks noChangeArrowheads="1"/>
              </p:cNvSpPr>
              <p:nvPr/>
            </p:nvSpPr>
            <p:spPr bwMode="auto">
              <a:xfrm>
                <a:off x="5663" y="6012"/>
                <a:ext cx="265" cy="51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0" name="Freeform 5506"/>
              <p:cNvSpPr>
                <a:spLocks/>
              </p:cNvSpPr>
              <p:nvPr/>
            </p:nvSpPr>
            <p:spPr bwMode="auto">
              <a:xfrm>
                <a:off x="4518" y="7986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1" name="Line 5505"/>
              <p:cNvSpPr>
                <a:spLocks noChangeShapeType="1"/>
              </p:cNvSpPr>
              <p:nvPr/>
            </p:nvSpPr>
            <p:spPr bwMode="auto">
              <a:xfrm flipH="1">
                <a:off x="4518" y="799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7F434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" name="Line 5504"/>
              <p:cNvSpPr>
                <a:spLocks noChangeShapeType="1"/>
              </p:cNvSpPr>
              <p:nvPr/>
            </p:nvSpPr>
            <p:spPr bwMode="auto">
              <a:xfrm flipV="1">
                <a:off x="4518" y="7986"/>
                <a:ext cx="2" cy="6"/>
              </a:xfrm>
              <a:prstGeom prst="line">
                <a:avLst/>
              </a:prstGeom>
              <a:noFill/>
              <a:ln w="4763">
                <a:solidFill>
                  <a:srgbClr val="7F434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" name="Freeform 5503"/>
              <p:cNvSpPr>
                <a:spLocks/>
              </p:cNvSpPr>
              <p:nvPr/>
            </p:nvSpPr>
            <p:spPr bwMode="auto">
              <a:xfrm>
                <a:off x="4488" y="7986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" name="Freeform 5502"/>
              <p:cNvSpPr>
                <a:spLocks/>
              </p:cNvSpPr>
              <p:nvPr/>
            </p:nvSpPr>
            <p:spPr bwMode="auto">
              <a:xfrm>
                <a:off x="4475" y="7998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5" name="Freeform 5501"/>
              <p:cNvSpPr>
                <a:spLocks/>
              </p:cNvSpPr>
              <p:nvPr/>
            </p:nvSpPr>
            <p:spPr bwMode="auto">
              <a:xfrm>
                <a:off x="4457" y="7998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6" name="Freeform 5500"/>
              <p:cNvSpPr>
                <a:spLocks/>
              </p:cNvSpPr>
              <p:nvPr/>
            </p:nvSpPr>
            <p:spPr bwMode="auto">
              <a:xfrm>
                <a:off x="4464" y="8005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7" name="Freeform 5499"/>
              <p:cNvSpPr>
                <a:spLocks/>
              </p:cNvSpPr>
              <p:nvPr/>
            </p:nvSpPr>
            <p:spPr bwMode="auto">
              <a:xfrm>
                <a:off x="4450" y="7992"/>
                <a:ext cx="32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4" y="14"/>
                  </a:cxn>
                  <a:cxn ang="0">
                    <a:pos x="14" y="11"/>
                  </a:cxn>
                  <a:cxn ang="0">
                    <a:pos x="14" y="8"/>
                  </a:cxn>
                  <a:cxn ang="0">
                    <a:pos x="14" y="6"/>
                  </a:cxn>
                  <a:cxn ang="0">
                    <a:pos x="14" y="3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4" h="14">
                    <a:moveTo>
                      <a:pt x="9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8" name="Line 5498"/>
              <p:cNvSpPr>
                <a:spLocks noChangeShapeType="1"/>
              </p:cNvSpPr>
              <p:nvPr/>
            </p:nvSpPr>
            <p:spPr bwMode="auto">
              <a:xfrm flipV="1">
                <a:off x="4524" y="7986"/>
                <a:ext cx="3" cy="36"/>
              </a:xfrm>
              <a:prstGeom prst="line">
                <a:avLst/>
              </a:pr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9" name="Line 5497"/>
              <p:cNvSpPr>
                <a:spLocks noChangeShapeType="1"/>
              </p:cNvSpPr>
              <p:nvPr/>
            </p:nvSpPr>
            <p:spPr bwMode="auto">
              <a:xfrm flipV="1">
                <a:off x="4488" y="7986"/>
                <a:ext cx="3" cy="36"/>
              </a:xfrm>
              <a:prstGeom prst="line">
                <a:avLst/>
              </a:pr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0" name="Line 5496"/>
              <p:cNvSpPr>
                <a:spLocks noChangeShapeType="1"/>
              </p:cNvSpPr>
              <p:nvPr/>
            </p:nvSpPr>
            <p:spPr bwMode="auto">
              <a:xfrm>
                <a:off x="4488" y="7986"/>
                <a:ext cx="36" cy="2"/>
              </a:xfrm>
              <a:prstGeom prst="line">
                <a:avLst/>
              </a:pr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1" name="Line 5495"/>
              <p:cNvSpPr>
                <a:spLocks noChangeShapeType="1"/>
              </p:cNvSpPr>
              <p:nvPr/>
            </p:nvSpPr>
            <p:spPr bwMode="auto">
              <a:xfrm>
                <a:off x="4077" y="8341"/>
                <a:ext cx="122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2" name="Line 5494"/>
              <p:cNvSpPr>
                <a:spLocks noChangeShapeType="1"/>
              </p:cNvSpPr>
              <p:nvPr/>
            </p:nvSpPr>
            <p:spPr bwMode="auto">
              <a:xfrm>
                <a:off x="4771" y="8141"/>
                <a:ext cx="3" cy="8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3" name="Line 5493"/>
              <p:cNvSpPr>
                <a:spLocks noChangeShapeType="1"/>
              </p:cNvSpPr>
              <p:nvPr/>
            </p:nvSpPr>
            <p:spPr bwMode="auto">
              <a:xfrm>
                <a:off x="4066" y="8069"/>
                <a:ext cx="2" cy="238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4" name="Rectangle 5492"/>
              <p:cNvSpPr>
                <a:spLocks noChangeArrowheads="1"/>
              </p:cNvSpPr>
              <p:nvPr/>
            </p:nvSpPr>
            <p:spPr bwMode="auto">
              <a:xfrm>
                <a:off x="4017" y="8152"/>
                <a:ext cx="42" cy="66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5" name="Rectangle 5491"/>
              <p:cNvSpPr>
                <a:spLocks noChangeArrowheads="1"/>
              </p:cNvSpPr>
              <p:nvPr/>
            </p:nvSpPr>
            <p:spPr bwMode="auto">
              <a:xfrm>
                <a:off x="4017" y="8152"/>
                <a:ext cx="42" cy="6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6" name="Rectangle 5490"/>
              <p:cNvSpPr>
                <a:spLocks noChangeArrowheads="1"/>
              </p:cNvSpPr>
              <p:nvPr/>
            </p:nvSpPr>
            <p:spPr bwMode="auto">
              <a:xfrm>
                <a:off x="4771" y="8152"/>
                <a:ext cx="43" cy="66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7" name="Rectangle 5489"/>
              <p:cNvSpPr>
                <a:spLocks noChangeArrowheads="1"/>
              </p:cNvSpPr>
              <p:nvPr/>
            </p:nvSpPr>
            <p:spPr bwMode="auto">
              <a:xfrm>
                <a:off x="4771" y="8152"/>
                <a:ext cx="43" cy="6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8" name="Rectangle 5488"/>
              <p:cNvSpPr>
                <a:spLocks noChangeArrowheads="1"/>
              </p:cNvSpPr>
              <p:nvPr/>
            </p:nvSpPr>
            <p:spPr bwMode="auto">
              <a:xfrm>
                <a:off x="4819" y="8164"/>
                <a:ext cx="31" cy="47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9" name="Rectangle 5487"/>
              <p:cNvSpPr>
                <a:spLocks noChangeArrowheads="1"/>
              </p:cNvSpPr>
              <p:nvPr/>
            </p:nvSpPr>
            <p:spPr bwMode="auto">
              <a:xfrm>
                <a:off x="4819" y="8164"/>
                <a:ext cx="31" cy="4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0" name="Rectangle 5486"/>
              <p:cNvSpPr>
                <a:spLocks noChangeArrowheads="1"/>
              </p:cNvSpPr>
              <p:nvPr/>
            </p:nvSpPr>
            <p:spPr bwMode="auto">
              <a:xfrm>
                <a:off x="4850" y="8145"/>
                <a:ext cx="47" cy="79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1" name="Rectangle 5485"/>
              <p:cNvSpPr>
                <a:spLocks noChangeArrowheads="1"/>
              </p:cNvSpPr>
              <p:nvPr/>
            </p:nvSpPr>
            <p:spPr bwMode="auto">
              <a:xfrm>
                <a:off x="4850" y="8145"/>
                <a:ext cx="47" cy="7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2" name="Rectangle 5484"/>
              <p:cNvSpPr>
                <a:spLocks noChangeArrowheads="1"/>
              </p:cNvSpPr>
              <p:nvPr/>
            </p:nvSpPr>
            <p:spPr bwMode="auto">
              <a:xfrm>
                <a:off x="4850" y="8145"/>
                <a:ext cx="11" cy="90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3" name="Rectangle 5483"/>
              <p:cNvSpPr>
                <a:spLocks noChangeArrowheads="1"/>
              </p:cNvSpPr>
              <p:nvPr/>
            </p:nvSpPr>
            <p:spPr bwMode="auto">
              <a:xfrm>
                <a:off x="4850" y="8145"/>
                <a:ext cx="11" cy="90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" name="Rectangle 5482"/>
              <p:cNvSpPr>
                <a:spLocks noChangeArrowheads="1"/>
              </p:cNvSpPr>
              <p:nvPr/>
            </p:nvSpPr>
            <p:spPr bwMode="auto">
              <a:xfrm>
                <a:off x="4886" y="8145"/>
                <a:ext cx="4" cy="90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" name="Rectangle 5481"/>
              <p:cNvSpPr>
                <a:spLocks noChangeArrowheads="1"/>
              </p:cNvSpPr>
              <p:nvPr/>
            </p:nvSpPr>
            <p:spPr bwMode="auto">
              <a:xfrm>
                <a:off x="4886" y="8145"/>
                <a:ext cx="4" cy="90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" name="Line 5480"/>
              <p:cNvSpPr>
                <a:spLocks noChangeShapeType="1"/>
              </p:cNvSpPr>
              <p:nvPr/>
            </p:nvSpPr>
            <p:spPr bwMode="auto">
              <a:xfrm>
                <a:off x="5030" y="8258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7" name="Rectangle 5479"/>
              <p:cNvSpPr>
                <a:spLocks noChangeArrowheads="1"/>
              </p:cNvSpPr>
              <p:nvPr/>
            </p:nvSpPr>
            <p:spPr bwMode="auto">
              <a:xfrm>
                <a:off x="4071" y="8075"/>
                <a:ext cx="687" cy="219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8" name="Rectangle 5478"/>
              <p:cNvSpPr>
                <a:spLocks noChangeArrowheads="1"/>
              </p:cNvSpPr>
              <p:nvPr/>
            </p:nvSpPr>
            <p:spPr bwMode="auto">
              <a:xfrm>
                <a:off x="4071" y="8075"/>
                <a:ext cx="687" cy="21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9" name="Rectangle 5477"/>
              <p:cNvSpPr>
                <a:spLocks noChangeArrowheads="1"/>
              </p:cNvSpPr>
              <p:nvPr/>
            </p:nvSpPr>
            <p:spPr bwMode="auto">
              <a:xfrm>
                <a:off x="4089" y="8288"/>
                <a:ext cx="96" cy="53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0" name="Rectangle 5476"/>
              <p:cNvSpPr>
                <a:spLocks noChangeArrowheads="1"/>
              </p:cNvSpPr>
              <p:nvPr/>
            </p:nvSpPr>
            <p:spPr bwMode="auto">
              <a:xfrm>
                <a:off x="4089" y="8288"/>
                <a:ext cx="96" cy="5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1" name="Rectangle 5475"/>
              <p:cNvSpPr>
                <a:spLocks noChangeArrowheads="1"/>
              </p:cNvSpPr>
              <p:nvPr/>
            </p:nvSpPr>
            <p:spPr bwMode="auto">
              <a:xfrm>
                <a:off x="4547" y="8045"/>
                <a:ext cx="188" cy="47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2" name="Rectangle 5474"/>
              <p:cNvSpPr>
                <a:spLocks noChangeArrowheads="1"/>
              </p:cNvSpPr>
              <p:nvPr/>
            </p:nvSpPr>
            <p:spPr bwMode="auto">
              <a:xfrm>
                <a:off x="4547" y="8045"/>
                <a:ext cx="188" cy="4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3" name="Rectangle 5473"/>
              <p:cNvSpPr>
                <a:spLocks noChangeArrowheads="1"/>
              </p:cNvSpPr>
              <p:nvPr/>
            </p:nvSpPr>
            <p:spPr bwMode="auto">
              <a:xfrm>
                <a:off x="3992" y="8164"/>
                <a:ext cx="18" cy="47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4" name="Rectangle 5472"/>
              <p:cNvSpPr>
                <a:spLocks noChangeArrowheads="1"/>
              </p:cNvSpPr>
              <p:nvPr/>
            </p:nvSpPr>
            <p:spPr bwMode="auto">
              <a:xfrm>
                <a:off x="3992" y="8164"/>
                <a:ext cx="18" cy="4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5" name="Rectangle 5471"/>
              <p:cNvSpPr>
                <a:spLocks noChangeArrowheads="1"/>
              </p:cNvSpPr>
              <p:nvPr/>
            </p:nvSpPr>
            <p:spPr bwMode="auto">
              <a:xfrm>
                <a:off x="4897" y="8152"/>
                <a:ext cx="43" cy="76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6" name="Rectangle 5470"/>
              <p:cNvSpPr>
                <a:spLocks noChangeArrowheads="1"/>
              </p:cNvSpPr>
              <p:nvPr/>
            </p:nvSpPr>
            <p:spPr bwMode="auto">
              <a:xfrm>
                <a:off x="4897" y="8152"/>
                <a:ext cx="43" cy="7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7" name="Rectangle 5469"/>
              <p:cNvSpPr>
                <a:spLocks noChangeArrowheads="1"/>
              </p:cNvSpPr>
              <p:nvPr/>
            </p:nvSpPr>
            <p:spPr bwMode="auto">
              <a:xfrm>
                <a:off x="4940" y="8135"/>
                <a:ext cx="96" cy="112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8" name="Rectangle 5468"/>
              <p:cNvSpPr>
                <a:spLocks noChangeArrowheads="1"/>
              </p:cNvSpPr>
              <p:nvPr/>
            </p:nvSpPr>
            <p:spPr bwMode="auto">
              <a:xfrm>
                <a:off x="4940" y="8135"/>
                <a:ext cx="96" cy="112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9" name="Rectangle 5467"/>
              <p:cNvSpPr>
                <a:spLocks noChangeArrowheads="1"/>
              </p:cNvSpPr>
              <p:nvPr/>
            </p:nvSpPr>
            <p:spPr bwMode="auto">
              <a:xfrm>
                <a:off x="5036" y="8135"/>
                <a:ext cx="158" cy="106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0" name="Rectangle 5466"/>
              <p:cNvSpPr>
                <a:spLocks noChangeArrowheads="1"/>
              </p:cNvSpPr>
              <p:nvPr/>
            </p:nvSpPr>
            <p:spPr bwMode="auto">
              <a:xfrm>
                <a:off x="5036" y="8135"/>
                <a:ext cx="158" cy="10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1" name="Rectangle 5465"/>
              <p:cNvSpPr>
                <a:spLocks noChangeArrowheads="1"/>
              </p:cNvSpPr>
              <p:nvPr/>
            </p:nvSpPr>
            <p:spPr bwMode="auto">
              <a:xfrm>
                <a:off x="5043" y="8141"/>
                <a:ext cx="5" cy="87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2" name="Rectangle 5464"/>
              <p:cNvSpPr>
                <a:spLocks noChangeArrowheads="1"/>
              </p:cNvSpPr>
              <p:nvPr/>
            </p:nvSpPr>
            <p:spPr bwMode="auto">
              <a:xfrm>
                <a:off x="5043" y="8141"/>
                <a:ext cx="5" cy="8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3" name="Rectangle 5463"/>
              <p:cNvSpPr>
                <a:spLocks noChangeArrowheads="1"/>
              </p:cNvSpPr>
              <p:nvPr/>
            </p:nvSpPr>
            <p:spPr bwMode="auto">
              <a:xfrm>
                <a:off x="4922" y="8254"/>
                <a:ext cx="139" cy="17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4" name="Rectangle 5462"/>
              <p:cNvSpPr>
                <a:spLocks noChangeArrowheads="1"/>
              </p:cNvSpPr>
              <p:nvPr/>
            </p:nvSpPr>
            <p:spPr bwMode="auto">
              <a:xfrm>
                <a:off x="4922" y="8254"/>
                <a:ext cx="139" cy="1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" name="Line 5461"/>
              <p:cNvSpPr>
                <a:spLocks noChangeShapeType="1"/>
              </p:cNvSpPr>
              <p:nvPr/>
            </p:nvSpPr>
            <p:spPr bwMode="auto">
              <a:xfrm>
                <a:off x="4765" y="8069"/>
                <a:ext cx="2" cy="238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6" name="Line 5460"/>
              <p:cNvSpPr>
                <a:spLocks noChangeShapeType="1"/>
              </p:cNvSpPr>
              <p:nvPr/>
            </p:nvSpPr>
            <p:spPr bwMode="auto">
              <a:xfrm>
                <a:off x="4603" y="8045"/>
                <a:ext cx="144" cy="2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7" name="Rectangle 5459"/>
              <p:cNvSpPr>
                <a:spLocks noChangeArrowheads="1"/>
              </p:cNvSpPr>
              <p:nvPr/>
            </p:nvSpPr>
            <p:spPr bwMode="auto">
              <a:xfrm>
                <a:off x="4331" y="8069"/>
                <a:ext cx="11" cy="231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8" name="Rectangle 5458"/>
              <p:cNvSpPr>
                <a:spLocks noChangeArrowheads="1"/>
              </p:cNvSpPr>
              <p:nvPr/>
            </p:nvSpPr>
            <p:spPr bwMode="auto">
              <a:xfrm>
                <a:off x="4331" y="8069"/>
                <a:ext cx="11" cy="231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9" name="Rectangle 5457"/>
              <p:cNvSpPr>
                <a:spLocks noChangeArrowheads="1"/>
              </p:cNvSpPr>
              <p:nvPr/>
            </p:nvSpPr>
            <p:spPr bwMode="auto">
              <a:xfrm>
                <a:off x="4482" y="8069"/>
                <a:ext cx="11" cy="231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0" name="Rectangle 5456"/>
              <p:cNvSpPr>
                <a:spLocks noChangeArrowheads="1"/>
              </p:cNvSpPr>
              <p:nvPr/>
            </p:nvSpPr>
            <p:spPr bwMode="auto">
              <a:xfrm>
                <a:off x="4482" y="8069"/>
                <a:ext cx="11" cy="231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1" name="Line 5455"/>
              <p:cNvSpPr>
                <a:spLocks noChangeShapeType="1"/>
              </p:cNvSpPr>
              <p:nvPr/>
            </p:nvSpPr>
            <p:spPr bwMode="auto">
              <a:xfrm>
                <a:off x="4059" y="8141"/>
                <a:ext cx="3" cy="87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2" name="Line 5454"/>
              <p:cNvSpPr>
                <a:spLocks noChangeShapeType="1"/>
              </p:cNvSpPr>
              <p:nvPr/>
            </p:nvSpPr>
            <p:spPr bwMode="auto">
              <a:xfrm>
                <a:off x="4947" y="8141"/>
                <a:ext cx="2" cy="106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3" name="Freeform 5453"/>
              <p:cNvSpPr>
                <a:spLocks/>
              </p:cNvSpPr>
              <p:nvPr/>
            </p:nvSpPr>
            <p:spPr bwMode="auto">
              <a:xfrm>
                <a:off x="4699" y="8015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4" name="Freeform 5452"/>
              <p:cNvSpPr>
                <a:spLocks/>
              </p:cNvSpPr>
              <p:nvPr/>
            </p:nvSpPr>
            <p:spPr bwMode="auto">
              <a:xfrm>
                <a:off x="4668" y="8015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5" name="Freeform 5451"/>
              <p:cNvSpPr>
                <a:spLocks/>
              </p:cNvSpPr>
              <p:nvPr/>
            </p:nvSpPr>
            <p:spPr bwMode="auto">
              <a:xfrm>
                <a:off x="4657" y="8015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6" name="Freeform 5450"/>
              <p:cNvSpPr>
                <a:spLocks/>
              </p:cNvSpPr>
              <p:nvPr/>
            </p:nvSpPr>
            <p:spPr bwMode="auto">
              <a:xfrm>
                <a:off x="4639" y="8015"/>
                <a:ext cx="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7" name="Rectangle 5449"/>
              <p:cNvSpPr>
                <a:spLocks noChangeArrowheads="1"/>
              </p:cNvSpPr>
              <p:nvPr/>
            </p:nvSpPr>
            <p:spPr bwMode="auto">
              <a:xfrm>
                <a:off x="4536" y="8122"/>
                <a:ext cx="103" cy="125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8" name="Line 5448"/>
              <p:cNvSpPr>
                <a:spLocks noChangeShapeType="1"/>
              </p:cNvSpPr>
              <p:nvPr/>
            </p:nvSpPr>
            <p:spPr bwMode="auto">
              <a:xfrm>
                <a:off x="4536" y="8115"/>
                <a:ext cx="103" cy="139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9" name="Rectangle 5447"/>
              <p:cNvSpPr>
                <a:spLocks noChangeArrowheads="1"/>
              </p:cNvSpPr>
              <p:nvPr/>
            </p:nvSpPr>
            <p:spPr bwMode="auto">
              <a:xfrm>
                <a:off x="4192" y="8122"/>
                <a:ext cx="103" cy="125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0" name="Line 5446"/>
              <p:cNvSpPr>
                <a:spLocks noChangeShapeType="1"/>
              </p:cNvSpPr>
              <p:nvPr/>
            </p:nvSpPr>
            <p:spPr bwMode="auto">
              <a:xfrm>
                <a:off x="4192" y="8115"/>
                <a:ext cx="103" cy="139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1" name="Rectangle 5445"/>
              <p:cNvSpPr>
                <a:spLocks noChangeArrowheads="1"/>
              </p:cNvSpPr>
              <p:nvPr/>
            </p:nvSpPr>
            <p:spPr bwMode="auto">
              <a:xfrm>
                <a:off x="4657" y="6539"/>
                <a:ext cx="808" cy="996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2" name="Rectangle 5444"/>
              <p:cNvSpPr>
                <a:spLocks noChangeArrowheads="1"/>
              </p:cNvSpPr>
              <p:nvPr/>
            </p:nvSpPr>
            <p:spPr bwMode="auto">
              <a:xfrm>
                <a:off x="4657" y="6539"/>
                <a:ext cx="808" cy="99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3" name="Rectangle 5443"/>
              <p:cNvSpPr>
                <a:spLocks noChangeArrowheads="1"/>
              </p:cNvSpPr>
              <p:nvPr/>
            </p:nvSpPr>
            <p:spPr bwMode="auto">
              <a:xfrm>
                <a:off x="4643" y="6682"/>
                <a:ext cx="840" cy="19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4" name="Rectangle 5442"/>
              <p:cNvSpPr>
                <a:spLocks noChangeArrowheads="1"/>
              </p:cNvSpPr>
              <p:nvPr/>
            </p:nvSpPr>
            <p:spPr bwMode="auto">
              <a:xfrm>
                <a:off x="4643" y="6682"/>
                <a:ext cx="840" cy="1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5" name="Rectangle 5441"/>
              <p:cNvSpPr>
                <a:spLocks noChangeArrowheads="1"/>
              </p:cNvSpPr>
              <p:nvPr/>
            </p:nvSpPr>
            <p:spPr bwMode="auto">
              <a:xfrm>
                <a:off x="4643" y="7394"/>
                <a:ext cx="840" cy="17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6" name="Rectangle 5440"/>
              <p:cNvSpPr>
                <a:spLocks noChangeArrowheads="1"/>
              </p:cNvSpPr>
              <p:nvPr/>
            </p:nvSpPr>
            <p:spPr bwMode="auto">
              <a:xfrm>
                <a:off x="4643" y="7394"/>
                <a:ext cx="840" cy="1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7" name="Rectangle 5439"/>
              <p:cNvSpPr>
                <a:spLocks noChangeArrowheads="1"/>
              </p:cNvSpPr>
              <p:nvPr/>
            </p:nvSpPr>
            <p:spPr bwMode="auto">
              <a:xfrm>
                <a:off x="4643" y="7037"/>
                <a:ext cx="840" cy="19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8" name="Rectangle 5438"/>
              <p:cNvSpPr>
                <a:spLocks noChangeArrowheads="1"/>
              </p:cNvSpPr>
              <p:nvPr/>
            </p:nvSpPr>
            <p:spPr bwMode="auto">
              <a:xfrm>
                <a:off x="4643" y="7037"/>
                <a:ext cx="840" cy="1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9" name="Rectangle 5437"/>
              <p:cNvSpPr>
                <a:spLocks noChangeArrowheads="1"/>
              </p:cNvSpPr>
              <p:nvPr/>
            </p:nvSpPr>
            <p:spPr bwMode="auto">
              <a:xfrm>
                <a:off x="4560" y="7613"/>
                <a:ext cx="61" cy="426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0" name="Rectangle 5436"/>
              <p:cNvSpPr>
                <a:spLocks noChangeArrowheads="1"/>
              </p:cNvSpPr>
              <p:nvPr/>
            </p:nvSpPr>
            <p:spPr bwMode="auto">
              <a:xfrm>
                <a:off x="4560" y="7613"/>
                <a:ext cx="61" cy="42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1" name="Rectangle 5435"/>
              <p:cNvSpPr>
                <a:spLocks noChangeArrowheads="1"/>
              </p:cNvSpPr>
              <p:nvPr/>
            </p:nvSpPr>
            <p:spPr bwMode="auto">
              <a:xfrm>
                <a:off x="4457" y="7050"/>
                <a:ext cx="1635" cy="53"/>
              </a:xfrm>
              <a:prstGeom prst="rect">
                <a:avLst/>
              </a:prstGeom>
              <a:solidFill>
                <a:srgbClr val="3733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2" name="Rectangle 5434"/>
              <p:cNvSpPr>
                <a:spLocks noChangeArrowheads="1"/>
              </p:cNvSpPr>
              <p:nvPr/>
            </p:nvSpPr>
            <p:spPr bwMode="auto">
              <a:xfrm>
                <a:off x="4457" y="7050"/>
                <a:ext cx="1635" cy="5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3" name="Freeform 5433"/>
              <p:cNvSpPr>
                <a:spLocks/>
              </p:cNvSpPr>
              <p:nvPr/>
            </p:nvSpPr>
            <p:spPr bwMode="auto">
              <a:xfrm>
                <a:off x="4621" y="768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4" name="Freeform 5432"/>
              <p:cNvSpPr>
                <a:spLocks/>
              </p:cNvSpPr>
              <p:nvPr/>
            </p:nvSpPr>
            <p:spPr bwMode="auto">
              <a:xfrm>
                <a:off x="4621" y="768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5" name="Freeform 5431"/>
              <p:cNvSpPr>
                <a:spLocks/>
              </p:cNvSpPr>
              <p:nvPr/>
            </p:nvSpPr>
            <p:spPr bwMode="auto">
              <a:xfrm>
                <a:off x="4621" y="768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6" name="Freeform 5430"/>
              <p:cNvSpPr>
                <a:spLocks/>
              </p:cNvSpPr>
              <p:nvPr/>
            </p:nvSpPr>
            <p:spPr bwMode="auto">
              <a:xfrm>
                <a:off x="4621" y="768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7" name="Freeform 5429"/>
              <p:cNvSpPr>
                <a:spLocks/>
              </p:cNvSpPr>
              <p:nvPr/>
            </p:nvSpPr>
            <p:spPr bwMode="auto">
              <a:xfrm>
                <a:off x="4614" y="7684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8" name="Freeform 5428"/>
              <p:cNvSpPr>
                <a:spLocks/>
              </p:cNvSpPr>
              <p:nvPr/>
            </p:nvSpPr>
            <p:spPr bwMode="auto">
              <a:xfrm>
                <a:off x="4614" y="7684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9" name="Freeform 5427"/>
              <p:cNvSpPr>
                <a:spLocks/>
              </p:cNvSpPr>
              <p:nvPr/>
            </p:nvSpPr>
            <p:spPr bwMode="auto">
              <a:xfrm>
                <a:off x="4614" y="768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0" name="Freeform 5426"/>
              <p:cNvSpPr>
                <a:spLocks/>
              </p:cNvSpPr>
              <p:nvPr/>
            </p:nvSpPr>
            <p:spPr bwMode="auto">
              <a:xfrm>
                <a:off x="4614" y="768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58B74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1" name="Freeform 5425"/>
              <p:cNvSpPr>
                <a:spLocks/>
              </p:cNvSpPr>
              <p:nvPr/>
            </p:nvSpPr>
            <p:spPr bwMode="auto">
              <a:xfrm>
                <a:off x="5025" y="7618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22" name="Group 5224"/>
              <p:cNvGrpSpPr>
                <a:grpSpLocks/>
              </p:cNvGrpSpPr>
              <p:nvPr/>
            </p:nvGrpSpPr>
            <p:grpSpPr bwMode="auto">
              <a:xfrm>
                <a:off x="2937" y="3784"/>
                <a:ext cx="6511" cy="4954"/>
                <a:chOff x="2937" y="3784"/>
                <a:chExt cx="6511" cy="4954"/>
              </a:xfrm>
            </p:grpSpPr>
            <p:sp>
              <p:nvSpPr>
                <p:cNvPr id="721" name="Freeform 5424"/>
                <p:cNvSpPr>
                  <a:spLocks/>
                </p:cNvSpPr>
                <p:nvPr/>
              </p:nvSpPr>
              <p:spPr bwMode="auto">
                <a:xfrm>
                  <a:off x="5025" y="7617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2" name="Freeform 5423"/>
                <p:cNvSpPr>
                  <a:spLocks/>
                </p:cNvSpPr>
                <p:nvPr/>
              </p:nvSpPr>
              <p:spPr bwMode="auto">
                <a:xfrm>
                  <a:off x="5029" y="760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3" name="Freeform 5422"/>
                <p:cNvSpPr>
                  <a:spLocks/>
                </p:cNvSpPr>
                <p:nvPr/>
              </p:nvSpPr>
              <p:spPr bwMode="auto">
                <a:xfrm>
                  <a:off x="5029" y="760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4" name="Freeform 5421"/>
                <p:cNvSpPr>
                  <a:spLocks/>
                </p:cNvSpPr>
                <p:nvPr/>
              </p:nvSpPr>
              <p:spPr bwMode="auto">
                <a:xfrm>
                  <a:off x="4764" y="7600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5" name="Freeform 5420"/>
                <p:cNvSpPr>
                  <a:spLocks/>
                </p:cNvSpPr>
                <p:nvPr/>
              </p:nvSpPr>
              <p:spPr bwMode="auto">
                <a:xfrm>
                  <a:off x="4764" y="7600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6" name="Freeform 5419"/>
                <p:cNvSpPr>
                  <a:spLocks/>
                </p:cNvSpPr>
                <p:nvPr/>
              </p:nvSpPr>
              <p:spPr bwMode="auto">
                <a:xfrm>
                  <a:off x="4764" y="7600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7" name="Freeform 5418"/>
                <p:cNvSpPr>
                  <a:spLocks/>
                </p:cNvSpPr>
                <p:nvPr/>
              </p:nvSpPr>
              <p:spPr bwMode="auto">
                <a:xfrm>
                  <a:off x="4757" y="76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8" name="Freeform 5417"/>
                <p:cNvSpPr>
                  <a:spLocks/>
                </p:cNvSpPr>
                <p:nvPr/>
              </p:nvSpPr>
              <p:spPr bwMode="auto">
                <a:xfrm>
                  <a:off x="4757" y="76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9" name="Freeform 5416"/>
                <p:cNvSpPr>
                  <a:spLocks/>
                </p:cNvSpPr>
                <p:nvPr/>
              </p:nvSpPr>
              <p:spPr bwMode="auto">
                <a:xfrm>
                  <a:off x="4757" y="7623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0" name="Freeform 5415"/>
                <p:cNvSpPr>
                  <a:spLocks/>
                </p:cNvSpPr>
                <p:nvPr/>
              </p:nvSpPr>
              <p:spPr bwMode="auto">
                <a:xfrm>
                  <a:off x="4757" y="7623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1" name="Freeform 5414"/>
                <p:cNvSpPr>
                  <a:spLocks/>
                </p:cNvSpPr>
                <p:nvPr/>
              </p:nvSpPr>
              <p:spPr bwMode="auto">
                <a:xfrm>
                  <a:off x="4764" y="7617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2" name="Freeform 5413"/>
                <p:cNvSpPr>
                  <a:spLocks/>
                </p:cNvSpPr>
                <p:nvPr/>
              </p:nvSpPr>
              <p:spPr bwMode="auto">
                <a:xfrm>
                  <a:off x="4764" y="7617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3" name="Freeform 5412"/>
                <p:cNvSpPr>
                  <a:spLocks/>
                </p:cNvSpPr>
                <p:nvPr/>
              </p:nvSpPr>
              <p:spPr bwMode="auto">
                <a:xfrm>
                  <a:off x="4764" y="7617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4" name="Freeform 5411"/>
                <p:cNvSpPr>
                  <a:spLocks/>
                </p:cNvSpPr>
                <p:nvPr/>
              </p:nvSpPr>
              <p:spPr bwMode="auto">
                <a:xfrm>
                  <a:off x="4764" y="7617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5" name="Freeform 5410"/>
                <p:cNvSpPr>
                  <a:spLocks/>
                </p:cNvSpPr>
                <p:nvPr/>
              </p:nvSpPr>
              <p:spPr bwMode="auto">
                <a:xfrm>
                  <a:off x="4771" y="76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6" name="Freeform 5409"/>
                <p:cNvSpPr>
                  <a:spLocks/>
                </p:cNvSpPr>
                <p:nvPr/>
              </p:nvSpPr>
              <p:spPr bwMode="auto">
                <a:xfrm>
                  <a:off x="4771" y="76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7" name="Freeform 5408"/>
                <p:cNvSpPr>
                  <a:spLocks/>
                </p:cNvSpPr>
                <p:nvPr/>
              </p:nvSpPr>
              <p:spPr bwMode="auto">
                <a:xfrm>
                  <a:off x="4775" y="76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8" name="Freeform 5407"/>
                <p:cNvSpPr>
                  <a:spLocks/>
                </p:cNvSpPr>
                <p:nvPr/>
              </p:nvSpPr>
              <p:spPr bwMode="auto">
                <a:xfrm>
                  <a:off x="4775" y="76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9" name="Freeform 5406"/>
                <p:cNvSpPr>
                  <a:spLocks/>
                </p:cNvSpPr>
                <p:nvPr/>
              </p:nvSpPr>
              <p:spPr bwMode="auto">
                <a:xfrm>
                  <a:off x="4728" y="7617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0" name="Freeform 5405"/>
                <p:cNvSpPr>
                  <a:spLocks/>
                </p:cNvSpPr>
                <p:nvPr/>
              </p:nvSpPr>
              <p:spPr bwMode="auto">
                <a:xfrm>
                  <a:off x="4728" y="7617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1" name="Freeform 5404"/>
                <p:cNvSpPr>
                  <a:spLocks/>
                </p:cNvSpPr>
                <p:nvPr/>
              </p:nvSpPr>
              <p:spPr bwMode="auto">
                <a:xfrm>
                  <a:off x="4735" y="7606"/>
                  <a:ext cx="4" cy="1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2" name="Freeform 5403"/>
                <p:cNvSpPr>
                  <a:spLocks/>
                </p:cNvSpPr>
                <p:nvPr/>
              </p:nvSpPr>
              <p:spPr bwMode="auto">
                <a:xfrm>
                  <a:off x="4735" y="7606"/>
                  <a:ext cx="4" cy="1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3" name="Freeform 5402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4" name="Freeform 5401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5" name="Freeform 5400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6" name="Freeform 5399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7" name="Freeform 5398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8" name="Freeform 5397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9" name="Freeform 5396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0" name="Freeform 5395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1" name="Freeform 5394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2" name="Freeform 5393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3" name="Freeform 5392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4" name="Freeform 5391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5" name="Freeform 5390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6" name="Freeform 5389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7" name="Freeform 5388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8" name="Freeform 5387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9" name="Freeform 5386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0" name="Freeform 5385"/>
                <p:cNvSpPr>
                  <a:spLocks/>
                </p:cNvSpPr>
                <p:nvPr/>
              </p:nvSpPr>
              <p:spPr bwMode="auto">
                <a:xfrm>
                  <a:off x="4735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1" name="Freeform 5384"/>
                <p:cNvSpPr>
                  <a:spLocks/>
                </p:cNvSpPr>
                <p:nvPr/>
              </p:nvSpPr>
              <p:spPr bwMode="auto">
                <a:xfrm>
                  <a:off x="4753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2" name="Freeform 5383"/>
                <p:cNvSpPr>
                  <a:spLocks/>
                </p:cNvSpPr>
                <p:nvPr/>
              </p:nvSpPr>
              <p:spPr bwMode="auto">
                <a:xfrm>
                  <a:off x="4753" y="761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3" name="Freeform 5382"/>
                <p:cNvSpPr>
                  <a:spLocks/>
                </p:cNvSpPr>
                <p:nvPr/>
              </p:nvSpPr>
              <p:spPr bwMode="auto">
                <a:xfrm>
                  <a:off x="4775" y="7617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4" name="Freeform 5381"/>
                <p:cNvSpPr>
                  <a:spLocks/>
                </p:cNvSpPr>
                <p:nvPr/>
              </p:nvSpPr>
              <p:spPr bwMode="auto">
                <a:xfrm>
                  <a:off x="4775" y="7617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5" name="Freeform 5380"/>
                <p:cNvSpPr>
                  <a:spLocks/>
                </p:cNvSpPr>
                <p:nvPr/>
              </p:nvSpPr>
              <p:spPr bwMode="auto">
                <a:xfrm>
                  <a:off x="4818" y="7606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6" name="Freeform 5379"/>
                <p:cNvSpPr>
                  <a:spLocks/>
                </p:cNvSpPr>
                <p:nvPr/>
              </p:nvSpPr>
              <p:spPr bwMode="auto">
                <a:xfrm>
                  <a:off x="4818" y="7606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7" name="Freeform 5378"/>
                <p:cNvSpPr>
                  <a:spLocks/>
                </p:cNvSpPr>
                <p:nvPr/>
              </p:nvSpPr>
              <p:spPr bwMode="auto">
                <a:xfrm>
                  <a:off x="4818" y="7606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8" name="Freeform 5377"/>
                <p:cNvSpPr>
                  <a:spLocks/>
                </p:cNvSpPr>
                <p:nvPr/>
              </p:nvSpPr>
              <p:spPr bwMode="auto">
                <a:xfrm>
                  <a:off x="4818" y="7606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9" name="Freeform 5376"/>
                <p:cNvSpPr>
                  <a:spLocks/>
                </p:cNvSpPr>
                <p:nvPr/>
              </p:nvSpPr>
              <p:spPr bwMode="auto">
                <a:xfrm>
                  <a:off x="4825" y="7613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0" name="Freeform 5375"/>
                <p:cNvSpPr>
                  <a:spLocks/>
                </p:cNvSpPr>
                <p:nvPr/>
              </p:nvSpPr>
              <p:spPr bwMode="auto">
                <a:xfrm>
                  <a:off x="4825" y="7613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1" name="Freeform 5374"/>
                <p:cNvSpPr>
                  <a:spLocks/>
                </p:cNvSpPr>
                <p:nvPr/>
              </p:nvSpPr>
              <p:spPr bwMode="auto">
                <a:xfrm>
                  <a:off x="4825" y="7617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2" name="Freeform 5373"/>
                <p:cNvSpPr>
                  <a:spLocks/>
                </p:cNvSpPr>
                <p:nvPr/>
              </p:nvSpPr>
              <p:spPr bwMode="auto">
                <a:xfrm>
                  <a:off x="4825" y="7617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3" name="Freeform 5372"/>
                <p:cNvSpPr>
                  <a:spLocks/>
                </p:cNvSpPr>
                <p:nvPr/>
              </p:nvSpPr>
              <p:spPr bwMode="auto">
                <a:xfrm>
                  <a:off x="5283" y="7534"/>
                  <a:ext cx="12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6"/>
                    </a:cxn>
                    <a:cxn ang="0">
                      <a:pos x="5" y="56"/>
                    </a:cxn>
                  </a:cxnLst>
                  <a:rect l="0" t="0" r="r" b="b"/>
                  <a:pathLst>
                    <a:path w="5" h="56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5" y="56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4" name="Rectangle 5371"/>
                <p:cNvSpPr>
                  <a:spLocks noChangeArrowheads="1"/>
                </p:cNvSpPr>
                <p:nvPr/>
              </p:nvSpPr>
              <p:spPr bwMode="auto">
                <a:xfrm>
                  <a:off x="5495" y="7583"/>
                  <a:ext cx="18" cy="17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5" name="Rectangle 5370"/>
                <p:cNvSpPr>
                  <a:spLocks noChangeArrowheads="1"/>
                </p:cNvSpPr>
                <p:nvPr/>
              </p:nvSpPr>
              <p:spPr bwMode="auto">
                <a:xfrm>
                  <a:off x="5495" y="7583"/>
                  <a:ext cx="18" cy="17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6" name="Rectangle 5369"/>
                <p:cNvSpPr>
                  <a:spLocks noChangeArrowheads="1"/>
                </p:cNvSpPr>
                <p:nvPr/>
              </p:nvSpPr>
              <p:spPr bwMode="auto">
                <a:xfrm>
                  <a:off x="5465" y="7570"/>
                  <a:ext cx="30" cy="43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7" name="Rectangle 5368"/>
                <p:cNvSpPr>
                  <a:spLocks noChangeArrowheads="1"/>
                </p:cNvSpPr>
                <p:nvPr/>
              </p:nvSpPr>
              <p:spPr bwMode="auto">
                <a:xfrm>
                  <a:off x="5465" y="7570"/>
                  <a:ext cx="30" cy="4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8" name="Freeform 5367"/>
                <p:cNvSpPr>
                  <a:spLocks/>
                </p:cNvSpPr>
                <p:nvPr/>
              </p:nvSpPr>
              <p:spPr bwMode="auto">
                <a:xfrm>
                  <a:off x="5465" y="7606"/>
                  <a:ext cx="72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32" y="8"/>
                    </a:cxn>
                    <a:cxn ang="0">
                      <a:pos x="2" y="22"/>
                    </a:cxn>
                    <a:cxn ang="0">
                      <a:pos x="0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22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32" y="8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9" name="Freeform 5366"/>
                <p:cNvSpPr>
                  <a:spLocks/>
                </p:cNvSpPr>
                <p:nvPr/>
              </p:nvSpPr>
              <p:spPr bwMode="auto">
                <a:xfrm>
                  <a:off x="5465" y="7606"/>
                  <a:ext cx="72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32" y="8"/>
                    </a:cxn>
                    <a:cxn ang="0">
                      <a:pos x="2" y="22"/>
                    </a:cxn>
                    <a:cxn ang="0">
                      <a:pos x="0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22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32" y="8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0" name="Rectangle 5365"/>
                <p:cNvSpPr>
                  <a:spLocks noChangeArrowheads="1"/>
                </p:cNvSpPr>
                <p:nvPr/>
              </p:nvSpPr>
              <p:spPr bwMode="auto">
                <a:xfrm>
                  <a:off x="4546" y="7534"/>
                  <a:ext cx="919" cy="102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1" name="Rectangle 5364"/>
                <p:cNvSpPr>
                  <a:spLocks noChangeArrowheads="1"/>
                </p:cNvSpPr>
                <p:nvPr/>
              </p:nvSpPr>
              <p:spPr bwMode="auto">
                <a:xfrm>
                  <a:off x="4546" y="7534"/>
                  <a:ext cx="919" cy="102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2" name="Rectangle 5363"/>
                <p:cNvSpPr>
                  <a:spLocks noChangeArrowheads="1"/>
                </p:cNvSpPr>
                <p:nvPr/>
              </p:nvSpPr>
              <p:spPr bwMode="auto">
                <a:xfrm>
                  <a:off x="5513" y="7570"/>
                  <a:ext cx="18" cy="43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3" name="Rectangle 5362"/>
                <p:cNvSpPr>
                  <a:spLocks noChangeArrowheads="1"/>
                </p:cNvSpPr>
                <p:nvPr/>
              </p:nvSpPr>
              <p:spPr bwMode="auto">
                <a:xfrm>
                  <a:off x="5513" y="7570"/>
                  <a:ext cx="18" cy="4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4" name="Rectangle 5361"/>
                <p:cNvSpPr>
                  <a:spLocks noChangeArrowheads="1"/>
                </p:cNvSpPr>
                <p:nvPr/>
              </p:nvSpPr>
              <p:spPr bwMode="auto">
                <a:xfrm>
                  <a:off x="4553" y="7577"/>
                  <a:ext cx="899" cy="29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5" name="Freeform 5360"/>
                <p:cNvSpPr>
                  <a:spLocks/>
                </p:cNvSpPr>
                <p:nvPr/>
              </p:nvSpPr>
              <p:spPr bwMode="auto">
                <a:xfrm>
                  <a:off x="4602" y="7606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6" name="Freeform 5359"/>
                <p:cNvSpPr>
                  <a:spLocks/>
                </p:cNvSpPr>
                <p:nvPr/>
              </p:nvSpPr>
              <p:spPr bwMode="auto">
                <a:xfrm>
                  <a:off x="4602" y="7606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7" name="Freeform 5358"/>
                <p:cNvSpPr>
                  <a:spLocks/>
                </p:cNvSpPr>
                <p:nvPr/>
              </p:nvSpPr>
              <p:spPr bwMode="auto">
                <a:xfrm>
                  <a:off x="4560" y="7553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8" name="Freeform 5357"/>
                <p:cNvSpPr>
                  <a:spLocks/>
                </p:cNvSpPr>
                <p:nvPr/>
              </p:nvSpPr>
              <p:spPr bwMode="auto">
                <a:xfrm>
                  <a:off x="4560" y="7553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9" name="Freeform 5356"/>
                <p:cNvSpPr>
                  <a:spLocks/>
                </p:cNvSpPr>
                <p:nvPr/>
              </p:nvSpPr>
              <p:spPr bwMode="auto">
                <a:xfrm>
                  <a:off x="4643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0" name="Freeform 5355"/>
                <p:cNvSpPr>
                  <a:spLocks/>
                </p:cNvSpPr>
                <p:nvPr/>
              </p:nvSpPr>
              <p:spPr bwMode="auto">
                <a:xfrm>
                  <a:off x="4643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1" name="Line 5354"/>
                <p:cNvSpPr>
                  <a:spLocks noChangeShapeType="1"/>
                </p:cNvSpPr>
                <p:nvPr/>
              </p:nvSpPr>
              <p:spPr bwMode="auto">
                <a:xfrm flipH="1">
                  <a:off x="4614" y="7553"/>
                  <a:ext cx="42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2" name="Freeform 5353"/>
                <p:cNvSpPr>
                  <a:spLocks/>
                </p:cNvSpPr>
                <p:nvPr/>
              </p:nvSpPr>
              <p:spPr bwMode="auto">
                <a:xfrm>
                  <a:off x="4681" y="76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3" name="Freeform 5352"/>
                <p:cNvSpPr>
                  <a:spLocks/>
                </p:cNvSpPr>
                <p:nvPr/>
              </p:nvSpPr>
              <p:spPr bwMode="auto">
                <a:xfrm>
                  <a:off x="4681" y="76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4" name="Freeform 5351"/>
                <p:cNvSpPr>
                  <a:spLocks/>
                </p:cNvSpPr>
                <p:nvPr/>
              </p:nvSpPr>
              <p:spPr bwMode="auto">
                <a:xfrm>
                  <a:off x="4764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5" name="Freeform 5350"/>
                <p:cNvSpPr>
                  <a:spLocks/>
                </p:cNvSpPr>
                <p:nvPr/>
              </p:nvSpPr>
              <p:spPr bwMode="auto">
                <a:xfrm>
                  <a:off x="4764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6" name="Line 5349"/>
                <p:cNvSpPr>
                  <a:spLocks noChangeShapeType="1"/>
                </p:cNvSpPr>
                <p:nvPr/>
              </p:nvSpPr>
              <p:spPr bwMode="auto">
                <a:xfrm flipH="1">
                  <a:off x="4692" y="7553"/>
                  <a:ext cx="43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7" name="Freeform 5348"/>
                <p:cNvSpPr>
                  <a:spLocks/>
                </p:cNvSpPr>
                <p:nvPr/>
              </p:nvSpPr>
              <p:spPr bwMode="auto">
                <a:xfrm>
                  <a:off x="4722" y="7553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8" name="Freeform 5347"/>
                <p:cNvSpPr>
                  <a:spLocks/>
                </p:cNvSpPr>
                <p:nvPr/>
              </p:nvSpPr>
              <p:spPr bwMode="auto">
                <a:xfrm>
                  <a:off x="4722" y="7553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9" name="Freeform 5346"/>
                <p:cNvSpPr>
                  <a:spLocks/>
                </p:cNvSpPr>
                <p:nvPr/>
              </p:nvSpPr>
              <p:spPr bwMode="auto">
                <a:xfrm>
                  <a:off x="4800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0" name="Freeform 5345"/>
                <p:cNvSpPr>
                  <a:spLocks/>
                </p:cNvSpPr>
                <p:nvPr/>
              </p:nvSpPr>
              <p:spPr bwMode="auto">
                <a:xfrm>
                  <a:off x="4800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1" name="Line 5344"/>
                <p:cNvSpPr>
                  <a:spLocks noChangeShapeType="1"/>
                </p:cNvSpPr>
                <p:nvPr/>
              </p:nvSpPr>
              <p:spPr bwMode="auto">
                <a:xfrm flipH="1">
                  <a:off x="4775" y="7553"/>
                  <a:ext cx="39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2" name="Freeform 5343"/>
                <p:cNvSpPr>
                  <a:spLocks/>
                </p:cNvSpPr>
                <p:nvPr/>
              </p:nvSpPr>
              <p:spPr bwMode="auto">
                <a:xfrm>
                  <a:off x="4843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3" name="Freeform 5342"/>
                <p:cNvSpPr>
                  <a:spLocks/>
                </p:cNvSpPr>
                <p:nvPr/>
              </p:nvSpPr>
              <p:spPr bwMode="auto">
                <a:xfrm>
                  <a:off x="4843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4" name="Freeform 5341"/>
                <p:cNvSpPr>
                  <a:spLocks/>
                </p:cNvSpPr>
                <p:nvPr/>
              </p:nvSpPr>
              <p:spPr bwMode="auto">
                <a:xfrm>
                  <a:off x="4922" y="760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5" name="Freeform 5340"/>
                <p:cNvSpPr>
                  <a:spLocks/>
                </p:cNvSpPr>
                <p:nvPr/>
              </p:nvSpPr>
              <p:spPr bwMode="auto">
                <a:xfrm>
                  <a:off x="4922" y="760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6" name="Line 5339"/>
                <p:cNvSpPr>
                  <a:spLocks noChangeShapeType="1"/>
                </p:cNvSpPr>
                <p:nvPr/>
              </p:nvSpPr>
              <p:spPr bwMode="auto">
                <a:xfrm flipH="1">
                  <a:off x="4854" y="7553"/>
                  <a:ext cx="36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7" name="Freeform 5338"/>
                <p:cNvSpPr>
                  <a:spLocks/>
                </p:cNvSpPr>
                <p:nvPr/>
              </p:nvSpPr>
              <p:spPr bwMode="auto">
                <a:xfrm>
                  <a:off x="4879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8" name="Freeform 5337"/>
                <p:cNvSpPr>
                  <a:spLocks/>
                </p:cNvSpPr>
                <p:nvPr/>
              </p:nvSpPr>
              <p:spPr bwMode="auto">
                <a:xfrm>
                  <a:off x="4879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9" name="Freeform 5336"/>
                <p:cNvSpPr>
                  <a:spLocks/>
                </p:cNvSpPr>
                <p:nvPr/>
              </p:nvSpPr>
              <p:spPr bwMode="auto">
                <a:xfrm>
                  <a:off x="4958" y="7553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0" y="11"/>
                    </a:cxn>
                    <a:cxn ang="0">
                      <a:pos x="8" y="0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11">
                      <a:moveTo>
                        <a:pt x="13" y="11"/>
                      </a:move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0" name="Freeform 5335"/>
                <p:cNvSpPr>
                  <a:spLocks/>
                </p:cNvSpPr>
                <p:nvPr/>
              </p:nvSpPr>
              <p:spPr bwMode="auto">
                <a:xfrm>
                  <a:off x="4958" y="7553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0" y="11"/>
                    </a:cxn>
                    <a:cxn ang="0">
                      <a:pos x="8" y="0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11">
                      <a:moveTo>
                        <a:pt x="13" y="11"/>
                      </a:move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13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1" name="Line 5334"/>
                <p:cNvSpPr>
                  <a:spLocks noChangeShapeType="1"/>
                </p:cNvSpPr>
                <p:nvPr/>
              </p:nvSpPr>
              <p:spPr bwMode="auto">
                <a:xfrm flipH="1">
                  <a:off x="4933" y="7553"/>
                  <a:ext cx="42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2" name="Freeform 5333"/>
                <p:cNvSpPr>
                  <a:spLocks/>
                </p:cNvSpPr>
                <p:nvPr/>
              </p:nvSpPr>
              <p:spPr bwMode="auto">
                <a:xfrm>
                  <a:off x="5000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3" name="Freeform 5332"/>
                <p:cNvSpPr>
                  <a:spLocks/>
                </p:cNvSpPr>
                <p:nvPr/>
              </p:nvSpPr>
              <p:spPr bwMode="auto">
                <a:xfrm>
                  <a:off x="5000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4" name="Freeform 5331"/>
                <p:cNvSpPr>
                  <a:spLocks/>
                </p:cNvSpPr>
                <p:nvPr/>
              </p:nvSpPr>
              <p:spPr bwMode="auto">
                <a:xfrm>
                  <a:off x="5079" y="76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8" y="1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5" name="Freeform 5330"/>
                <p:cNvSpPr>
                  <a:spLocks/>
                </p:cNvSpPr>
                <p:nvPr/>
              </p:nvSpPr>
              <p:spPr bwMode="auto">
                <a:xfrm>
                  <a:off x="5079" y="76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8" y="1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6" name="Line 5329"/>
                <p:cNvSpPr>
                  <a:spLocks noChangeShapeType="1"/>
                </p:cNvSpPr>
                <p:nvPr/>
              </p:nvSpPr>
              <p:spPr bwMode="auto">
                <a:xfrm flipH="1">
                  <a:off x="5011" y="7553"/>
                  <a:ext cx="43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7" name="Freeform 5328"/>
                <p:cNvSpPr>
                  <a:spLocks/>
                </p:cNvSpPr>
                <p:nvPr/>
              </p:nvSpPr>
              <p:spPr bwMode="auto">
                <a:xfrm>
                  <a:off x="5043" y="7553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8" name="Freeform 5327"/>
                <p:cNvSpPr>
                  <a:spLocks/>
                </p:cNvSpPr>
                <p:nvPr/>
              </p:nvSpPr>
              <p:spPr bwMode="auto">
                <a:xfrm>
                  <a:off x="5043" y="7553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0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9" name="Freeform 5326"/>
                <p:cNvSpPr>
                  <a:spLocks/>
                </p:cNvSpPr>
                <p:nvPr/>
              </p:nvSpPr>
              <p:spPr bwMode="auto">
                <a:xfrm>
                  <a:off x="5119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0" name="Freeform 5325"/>
                <p:cNvSpPr>
                  <a:spLocks/>
                </p:cNvSpPr>
                <p:nvPr/>
              </p:nvSpPr>
              <p:spPr bwMode="auto">
                <a:xfrm>
                  <a:off x="5119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1" name="Line 5324"/>
                <p:cNvSpPr>
                  <a:spLocks noChangeShapeType="1"/>
                </p:cNvSpPr>
                <p:nvPr/>
              </p:nvSpPr>
              <p:spPr bwMode="auto">
                <a:xfrm flipH="1">
                  <a:off x="5097" y="7553"/>
                  <a:ext cx="36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2" name="Freeform 5323"/>
                <p:cNvSpPr>
                  <a:spLocks/>
                </p:cNvSpPr>
                <p:nvPr/>
              </p:nvSpPr>
              <p:spPr bwMode="auto">
                <a:xfrm>
                  <a:off x="5162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6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3" name="Freeform 5322"/>
                <p:cNvSpPr>
                  <a:spLocks/>
                </p:cNvSpPr>
                <p:nvPr/>
              </p:nvSpPr>
              <p:spPr bwMode="auto">
                <a:xfrm>
                  <a:off x="5162" y="7606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6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4" name="Freeform 5321"/>
                <p:cNvSpPr>
                  <a:spLocks/>
                </p:cNvSpPr>
                <p:nvPr/>
              </p:nvSpPr>
              <p:spPr bwMode="auto">
                <a:xfrm>
                  <a:off x="5241" y="760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6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5" name="Freeform 5320"/>
                <p:cNvSpPr>
                  <a:spLocks/>
                </p:cNvSpPr>
                <p:nvPr/>
              </p:nvSpPr>
              <p:spPr bwMode="auto">
                <a:xfrm>
                  <a:off x="5241" y="760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6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6" name="Line 5319"/>
                <p:cNvSpPr>
                  <a:spLocks noChangeShapeType="1"/>
                </p:cNvSpPr>
                <p:nvPr/>
              </p:nvSpPr>
              <p:spPr bwMode="auto">
                <a:xfrm flipH="1">
                  <a:off x="5176" y="7553"/>
                  <a:ext cx="35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7" name="Freeform 5318"/>
                <p:cNvSpPr>
                  <a:spLocks/>
                </p:cNvSpPr>
                <p:nvPr/>
              </p:nvSpPr>
              <p:spPr bwMode="auto">
                <a:xfrm>
                  <a:off x="5198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8" name="Freeform 5317"/>
                <p:cNvSpPr>
                  <a:spLocks/>
                </p:cNvSpPr>
                <p:nvPr/>
              </p:nvSpPr>
              <p:spPr bwMode="auto">
                <a:xfrm>
                  <a:off x="5198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9" name="Freeform 5316"/>
                <p:cNvSpPr>
                  <a:spLocks/>
                </p:cNvSpPr>
                <p:nvPr/>
              </p:nvSpPr>
              <p:spPr bwMode="auto">
                <a:xfrm>
                  <a:off x="5283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0" name="Freeform 5315"/>
                <p:cNvSpPr>
                  <a:spLocks/>
                </p:cNvSpPr>
                <p:nvPr/>
              </p:nvSpPr>
              <p:spPr bwMode="auto">
                <a:xfrm>
                  <a:off x="5283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1" name="Line 5314"/>
                <p:cNvSpPr>
                  <a:spLocks noChangeShapeType="1"/>
                </p:cNvSpPr>
                <p:nvPr/>
              </p:nvSpPr>
              <p:spPr bwMode="auto">
                <a:xfrm flipH="1">
                  <a:off x="5254" y="7553"/>
                  <a:ext cx="41" cy="77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2" name="Freeform 5313"/>
                <p:cNvSpPr>
                  <a:spLocks/>
                </p:cNvSpPr>
                <p:nvPr/>
              </p:nvSpPr>
              <p:spPr bwMode="auto">
                <a:xfrm>
                  <a:off x="5319" y="7606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11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3" name="Freeform 5312"/>
                <p:cNvSpPr>
                  <a:spLocks/>
                </p:cNvSpPr>
                <p:nvPr/>
              </p:nvSpPr>
              <p:spPr bwMode="auto">
                <a:xfrm>
                  <a:off x="5319" y="7606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11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4" name="Freeform 5311"/>
                <p:cNvSpPr>
                  <a:spLocks/>
                </p:cNvSpPr>
                <p:nvPr/>
              </p:nvSpPr>
              <p:spPr bwMode="auto">
                <a:xfrm>
                  <a:off x="5405" y="7606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5" name="Freeform 5310"/>
                <p:cNvSpPr>
                  <a:spLocks/>
                </p:cNvSpPr>
                <p:nvPr/>
              </p:nvSpPr>
              <p:spPr bwMode="auto">
                <a:xfrm>
                  <a:off x="5405" y="7606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5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6" name="Freeform 5309"/>
                <p:cNvSpPr>
                  <a:spLocks/>
                </p:cNvSpPr>
                <p:nvPr/>
              </p:nvSpPr>
              <p:spPr bwMode="auto">
                <a:xfrm>
                  <a:off x="5362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7" name="Freeform 5308"/>
                <p:cNvSpPr>
                  <a:spLocks/>
                </p:cNvSpPr>
                <p:nvPr/>
              </p:nvSpPr>
              <p:spPr bwMode="auto">
                <a:xfrm>
                  <a:off x="5362" y="755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0" y="11"/>
                    </a:cxn>
                    <a:cxn ang="0">
                      <a:pos x="5" y="0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8" name="Line 5307"/>
                <p:cNvSpPr>
                  <a:spLocks noChangeShapeType="1"/>
                </p:cNvSpPr>
                <p:nvPr/>
              </p:nvSpPr>
              <p:spPr bwMode="auto">
                <a:xfrm>
                  <a:off x="4542" y="7534"/>
                  <a:ext cx="928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9" name="Rectangle 5306"/>
                <p:cNvSpPr>
                  <a:spLocks noChangeArrowheads="1"/>
                </p:cNvSpPr>
                <p:nvPr/>
              </p:nvSpPr>
              <p:spPr bwMode="auto">
                <a:xfrm>
                  <a:off x="4510" y="7577"/>
                  <a:ext cx="25" cy="29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0" name="Rectangle 5305"/>
                <p:cNvSpPr>
                  <a:spLocks noChangeArrowheads="1"/>
                </p:cNvSpPr>
                <p:nvPr/>
              </p:nvSpPr>
              <p:spPr bwMode="auto">
                <a:xfrm>
                  <a:off x="4510" y="7577"/>
                  <a:ext cx="25" cy="29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1" name="Rectangle 5304"/>
                <p:cNvSpPr>
                  <a:spLocks noChangeArrowheads="1"/>
                </p:cNvSpPr>
                <p:nvPr/>
              </p:nvSpPr>
              <p:spPr bwMode="auto">
                <a:xfrm>
                  <a:off x="4492" y="7553"/>
                  <a:ext cx="32" cy="83"/>
                </a:xfrm>
                <a:prstGeom prst="rect">
                  <a:avLst/>
                </a:prstGeom>
                <a:solidFill>
                  <a:srgbClr val="3A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2" name="Rectangle 5303"/>
                <p:cNvSpPr>
                  <a:spLocks noChangeArrowheads="1"/>
                </p:cNvSpPr>
                <p:nvPr/>
              </p:nvSpPr>
              <p:spPr bwMode="auto">
                <a:xfrm>
                  <a:off x="4492" y="7553"/>
                  <a:ext cx="32" cy="83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3" name="Freeform 5302"/>
                <p:cNvSpPr>
                  <a:spLocks/>
                </p:cNvSpPr>
                <p:nvPr/>
              </p:nvSpPr>
              <p:spPr bwMode="auto">
                <a:xfrm>
                  <a:off x="5047" y="7553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4" name="Freeform 5301"/>
                <p:cNvSpPr>
                  <a:spLocks/>
                </p:cNvSpPr>
                <p:nvPr/>
              </p:nvSpPr>
              <p:spPr bwMode="auto">
                <a:xfrm>
                  <a:off x="5047" y="7553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58B74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5" name="Line 5300"/>
                <p:cNvSpPr>
                  <a:spLocks noChangeShapeType="1"/>
                </p:cNvSpPr>
                <p:nvPr/>
              </p:nvSpPr>
              <p:spPr bwMode="auto">
                <a:xfrm>
                  <a:off x="4542" y="7683"/>
                  <a:ext cx="96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6" name="Line 5299"/>
                <p:cNvSpPr>
                  <a:spLocks noChangeShapeType="1"/>
                </p:cNvSpPr>
                <p:nvPr/>
              </p:nvSpPr>
              <p:spPr bwMode="auto">
                <a:xfrm>
                  <a:off x="4542" y="7689"/>
                  <a:ext cx="96" cy="2"/>
                </a:xfrm>
                <a:prstGeom prst="line">
                  <a:avLst/>
                </a:pr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7" name="Freeform 5298"/>
                <p:cNvSpPr>
                  <a:spLocks/>
                </p:cNvSpPr>
                <p:nvPr/>
              </p:nvSpPr>
              <p:spPr bwMode="auto">
                <a:xfrm>
                  <a:off x="4463" y="7896"/>
                  <a:ext cx="1576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1" y="0"/>
                    </a:cxn>
                    <a:cxn ang="0">
                      <a:pos x="701" y="25"/>
                    </a:cxn>
                    <a:cxn ang="0">
                      <a:pos x="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1" h="25">
                      <a:moveTo>
                        <a:pt x="0" y="0"/>
                      </a:moveTo>
                      <a:lnTo>
                        <a:pt x="701" y="0"/>
                      </a:lnTo>
                      <a:lnTo>
                        <a:pt x="701" y="25"/>
                      </a:lnTo>
                      <a:lnTo>
                        <a:pt x="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8" name="Freeform 5297"/>
                <p:cNvSpPr>
                  <a:spLocks/>
                </p:cNvSpPr>
                <p:nvPr/>
              </p:nvSpPr>
              <p:spPr bwMode="auto">
                <a:xfrm>
                  <a:off x="4463" y="7896"/>
                  <a:ext cx="1576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1" y="0"/>
                    </a:cxn>
                    <a:cxn ang="0">
                      <a:pos x="701" y="25"/>
                    </a:cxn>
                    <a:cxn ang="0">
                      <a:pos x="3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1" h="25">
                      <a:moveTo>
                        <a:pt x="0" y="0"/>
                      </a:moveTo>
                      <a:lnTo>
                        <a:pt x="701" y="0"/>
                      </a:lnTo>
                      <a:lnTo>
                        <a:pt x="701" y="25"/>
                      </a:lnTo>
                      <a:lnTo>
                        <a:pt x="3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9" name="Freeform 5296"/>
                <p:cNvSpPr>
                  <a:spLocks/>
                </p:cNvSpPr>
                <p:nvPr/>
              </p:nvSpPr>
              <p:spPr bwMode="auto">
                <a:xfrm>
                  <a:off x="6039" y="7049"/>
                  <a:ext cx="58" cy="1689"/>
                </a:xfrm>
                <a:custGeom>
                  <a:avLst/>
                  <a:gdLst/>
                  <a:ahLst/>
                  <a:cxnLst>
                    <a:cxn ang="0">
                      <a:pos x="0" y="794"/>
                    </a:cxn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791"/>
                    </a:cxn>
                    <a:cxn ang="0">
                      <a:pos x="0" y="794"/>
                    </a:cxn>
                  </a:cxnLst>
                  <a:rect l="0" t="0" r="r" b="b"/>
                  <a:pathLst>
                    <a:path w="26" h="794">
                      <a:moveTo>
                        <a:pt x="0" y="794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791"/>
                      </a:lnTo>
                      <a:lnTo>
                        <a:pt x="0" y="794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0" name="Freeform 5295"/>
                <p:cNvSpPr>
                  <a:spLocks/>
                </p:cNvSpPr>
                <p:nvPr/>
              </p:nvSpPr>
              <p:spPr bwMode="auto">
                <a:xfrm>
                  <a:off x="6039" y="7049"/>
                  <a:ext cx="58" cy="1689"/>
                </a:xfrm>
                <a:custGeom>
                  <a:avLst/>
                  <a:gdLst/>
                  <a:ahLst/>
                  <a:cxnLst>
                    <a:cxn ang="0">
                      <a:pos x="0" y="794"/>
                    </a:cxn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791"/>
                    </a:cxn>
                    <a:cxn ang="0">
                      <a:pos x="0" y="794"/>
                    </a:cxn>
                  </a:cxnLst>
                  <a:rect l="0" t="0" r="r" b="b"/>
                  <a:pathLst>
                    <a:path w="26" h="794">
                      <a:moveTo>
                        <a:pt x="0" y="794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791"/>
                      </a:lnTo>
                      <a:lnTo>
                        <a:pt x="0" y="794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1" name="Freeform 5294"/>
                <p:cNvSpPr>
                  <a:spLocks/>
                </p:cNvSpPr>
                <p:nvPr/>
              </p:nvSpPr>
              <p:spPr bwMode="auto">
                <a:xfrm>
                  <a:off x="4456" y="7049"/>
                  <a:ext cx="54" cy="1689"/>
                </a:xfrm>
                <a:custGeom>
                  <a:avLst/>
                  <a:gdLst/>
                  <a:ahLst/>
                  <a:cxnLst>
                    <a:cxn ang="0">
                      <a:pos x="0" y="794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791"/>
                    </a:cxn>
                    <a:cxn ang="0">
                      <a:pos x="0" y="794"/>
                    </a:cxn>
                  </a:cxnLst>
                  <a:rect l="0" t="0" r="r" b="b"/>
                  <a:pathLst>
                    <a:path w="24" h="794">
                      <a:moveTo>
                        <a:pt x="0" y="794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791"/>
                      </a:lnTo>
                      <a:lnTo>
                        <a:pt x="0" y="794"/>
                      </a:lnTo>
                      <a:close/>
                    </a:path>
                  </a:pathLst>
                </a:custGeom>
                <a:solidFill>
                  <a:srgbClr val="3733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2" name="Freeform 5293"/>
                <p:cNvSpPr>
                  <a:spLocks/>
                </p:cNvSpPr>
                <p:nvPr/>
              </p:nvSpPr>
              <p:spPr bwMode="auto">
                <a:xfrm>
                  <a:off x="4456" y="7049"/>
                  <a:ext cx="54" cy="1689"/>
                </a:xfrm>
                <a:custGeom>
                  <a:avLst/>
                  <a:gdLst/>
                  <a:ahLst/>
                  <a:cxnLst>
                    <a:cxn ang="0">
                      <a:pos x="0" y="794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791"/>
                    </a:cxn>
                    <a:cxn ang="0">
                      <a:pos x="0" y="794"/>
                    </a:cxn>
                  </a:cxnLst>
                  <a:rect l="0" t="0" r="r" b="b"/>
                  <a:pathLst>
                    <a:path w="24" h="794">
                      <a:moveTo>
                        <a:pt x="0" y="794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791"/>
                      </a:lnTo>
                      <a:lnTo>
                        <a:pt x="0" y="794"/>
                      </a:lnTo>
                    </a:path>
                  </a:pathLst>
                </a:custGeom>
                <a:noFill/>
                <a:ln w="4763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3" name="Freeform 5292"/>
                <p:cNvSpPr>
                  <a:spLocks/>
                </p:cNvSpPr>
                <p:nvPr/>
              </p:nvSpPr>
              <p:spPr bwMode="auto">
                <a:xfrm>
                  <a:off x="2941" y="3990"/>
                  <a:ext cx="93" cy="113"/>
                </a:xfrm>
                <a:custGeom>
                  <a:avLst/>
                  <a:gdLst/>
                  <a:ahLst/>
                  <a:cxnLst>
                    <a:cxn ang="0">
                      <a:pos x="41" y="53"/>
                    </a:cxn>
                    <a:cxn ang="0">
                      <a:pos x="30" y="53"/>
                    </a:cxn>
                    <a:cxn ang="0">
                      <a:pos x="0" y="6"/>
                    </a:cxn>
                    <a:cxn ang="0">
                      <a:pos x="11" y="0"/>
                    </a:cxn>
                    <a:cxn ang="0">
                      <a:pos x="41" y="45"/>
                    </a:cxn>
                    <a:cxn ang="0">
                      <a:pos x="30" y="45"/>
                    </a:cxn>
                    <a:cxn ang="0">
                      <a:pos x="41" y="53"/>
                    </a:cxn>
                  </a:cxnLst>
                  <a:rect l="0" t="0" r="r" b="b"/>
                  <a:pathLst>
                    <a:path w="41" h="53">
                      <a:moveTo>
                        <a:pt x="41" y="53"/>
                      </a:moveTo>
                      <a:lnTo>
                        <a:pt x="30" y="53"/>
                      </a:ln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41" y="45"/>
                      </a:lnTo>
                      <a:lnTo>
                        <a:pt x="30" y="45"/>
                      </a:lnTo>
                      <a:lnTo>
                        <a:pt x="41" y="5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4" name="Freeform 5291"/>
                <p:cNvSpPr>
                  <a:spLocks/>
                </p:cNvSpPr>
                <p:nvPr/>
              </p:nvSpPr>
              <p:spPr bwMode="auto">
                <a:xfrm>
                  <a:off x="3009" y="4092"/>
                  <a:ext cx="25" cy="11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11" h="5">
                      <a:moveTo>
                        <a:pt x="11" y="5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5" name="Freeform 5290"/>
                <p:cNvSpPr>
                  <a:spLocks/>
                </p:cNvSpPr>
                <p:nvPr/>
              </p:nvSpPr>
              <p:spPr bwMode="auto">
                <a:xfrm>
                  <a:off x="3009" y="3990"/>
                  <a:ext cx="83" cy="113"/>
                </a:xfrm>
                <a:custGeom>
                  <a:avLst/>
                  <a:gdLst/>
                  <a:ahLst/>
                  <a:cxnLst>
                    <a:cxn ang="0">
                      <a:pos x="35" y="3"/>
                    </a:cxn>
                    <a:cxn ang="0">
                      <a:pos x="37" y="6"/>
                    </a:cxn>
                    <a:cxn ang="0">
                      <a:pos x="11" y="53"/>
                    </a:cxn>
                    <a:cxn ang="0">
                      <a:pos x="0" y="45"/>
                    </a:cxn>
                    <a:cxn ang="0">
                      <a:pos x="29" y="0"/>
                    </a:cxn>
                    <a:cxn ang="0">
                      <a:pos x="35" y="3"/>
                    </a:cxn>
                  </a:cxnLst>
                  <a:rect l="0" t="0" r="r" b="b"/>
                  <a:pathLst>
                    <a:path w="37" h="53">
                      <a:moveTo>
                        <a:pt x="35" y="3"/>
                      </a:moveTo>
                      <a:lnTo>
                        <a:pt x="37" y="6"/>
                      </a:lnTo>
                      <a:lnTo>
                        <a:pt x="11" y="53"/>
                      </a:lnTo>
                      <a:lnTo>
                        <a:pt x="0" y="45"/>
                      </a:lnTo>
                      <a:lnTo>
                        <a:pt x="29" y="0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6" name="Freeform 5289"/>
                <p:cNvSpPr>
                  <a:spLocks/>
                </p:cNvSpPr>
                <p:nvPr/>
              </p:nvSpPr>
              <p:spPr bwMode="auto">
                <a:xfrm>
                  <a:off x="3009" y="3784"/>
                  <a:ext cx="294" cy="289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31" y="0"/>
                    </a:cxn>
                    <a:cxn ang="0">
                      <a:pos x="105" y="2"/>
                    </a:cxn>
                    <a:cxn ang="0">
                      <a:pos x="80" y="11"/>
                    </a:cxn>
                    <a:cxn ang="0">
                      <a:pos x="56" y="25"/>
                    </a:cxn>
                    <a:cxn ang="0">
                      <a:pos x="37" y="41"/>
                    </a:cxn>
                    <a:cxn ang="0">
                      <a:pos x="21" y="61"/>
                    </a:cxn>
                    <a:cxn ang="0">
                      <a:pos x="11" y="83"/>
                    </a:cxn>
                    <a:cxn ang="0">
                      <a:pos x="3" y="108"/>
                    </a:cxn>
                    <a:cxn ang="0">
                      <a:pos x="0" y="136"/>
                    </a:cxn>
                    <a:cxn ang="0">
                      <a:pos x="11" y="136"/>
                    </a:cxn>
                    <a:cxn ang="0">
                      <a:pos x="13" y="111"/>
                    </a:cxn>
                    <a:cxn ang="0">
                      <a:pos x="19" y="89"/>
                    </a:cxn>
                    <a:cxn ang="0">
                      <a:pos x="32" y="67"/>
                    </a:cxn>
                    <a:cxn ang="0">
                      <a:pos x="45" y="50"/>
                    </a:cxn>
                    <a:cxn ang="0">
                      <a:pos x="64" y="33"/>
                    </a:cxn>
                    <a:cxn ang="0">
                      <a:pos x="83" y="22"/>
                    </a:cxn>
                    <a:cxn ang="0">
                      <a:pos x="107" y="14"/>
                    </a:cxn>
                    <a:cxn ang="0">
                      <a:pos x="131" y="14"/>
                    </a:cxn>
                    <a:cxn ang="0">
                      <a:pos x="131" y="14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131" h="136">
                      <a:moveTo>
                        <a:pt x="131" y="0"/>
                      </a:moveTo>
                      <a:lnTo>
                        <a:pt x="131" y="0"/>
                      </a:lnTo>
                      <a:lnTo>
                        <a:pt x="105" y="2"/>
                      </a:lnTo>
                      <a:lnTo>
                        <a:pt x="80" y="11"/>
                      </a:lnTo>
                      <a:lnTo>
                        <a:pt x="56" y="25"/>
                      </a:lnTo>
                      <a:lnTo>
                        <a:pt x="37" y="41"/>
                      </a:lnTo>
                      <a:lnTo>
                        <a:pt x="21" y="61"/>
                      </a:lnTo>
                      <a:lnTo>
                        <a:pt x="11" y="83"/>
                      </a:lnTo>
                      <a:lnTo>
                        <a:pt x="3" y="108"/>
                      </a:lnTo>
                      <a:lnTo>
                        <a:pt x="0" y="136"/>
                      </a:lnTo>
                      <a:lnTo>
                        <a:pt x="11" y="136"/>
                      </a:lnTo>
                      <a:lnTo>
                        <a:pt x="13" y="111"/>
                      </a:lnTo>
                      <a:lnTo>
                        <a:pt x="19" y="89"/>
                      </a:lnTo>
                      <a:lnTo>
                        <a:pt x="32" y="67"/>
                      </a:lnTo>
                      <a:lnTo>
                        <a:pt x="45" y="50"/>
                      </a:lnTo>
                      <a:lnTo>
                        <a:pt x="64" y="33"/>
                      </a:lnTo>
                      <a:lnTo>
                        <a:pt x="83" y="22"/>
                      </a:lnTo>
                      <a:lnTo>
                        <a:pt x="107" y="14"/>
                      </a:lnTo>
                      <a:lnTo>
                        <a:pt x="131" y="14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7" name="Freeform 5288"/>
                <p:cNvSpPr>
                  <a:spLocks/>
                </p:cNvSpPr>
                <p:nvPr/>
              </p:nvSpPr>
              <p:spPr bwMode="auto">
                <a:xfrm>
                  <a:off x="3303" y="3784"/>
                  <a:ext cx="290" cy="289"/>
                </a:xfrm>
                <a:custGeom>
                  <a:avLst/>
                  <a:gdLst/>
                  <a:ahLst/>
                  <a:cxnLst>
                    <a:cxn ang="0">
                      <a:pos x="129" y="136"/>
                    </a:cxn>
                    <a:cxn ang="0">
                      <a:pos x="127" y="108"/>
                    </a:cxn>
                    <a:cxn ang="0">
                      <a:pos x="119" y="83"/>
                    </a:cxn>
                    <a:cxn ang="0">
                      <a:pos x="108" y="61"/>
                    </a:cxn>
                    <a:cxn ang="0">
                      <a:pos x="92" y="41"/>
                    </a:cxn>
                    <a:cxn ang="0">
                      <a:pos x="73" y="25"/>
                    </a:cxn>
                    <a:cxn ang="0">
                      <a:pos x="51" y="11"/>
                    </a:cxn>
                    <a:cxn ang="0">
                      <a:pos x="25" y="2"/>
                    </a:cxn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25" y="14"/>
                    </a:cxn>
                    <a:cxn ang="0">
                      <a:pos x="46" y="22"/>
                    </a:cxn>
                    <a:cxn ang="0">
                      <a:pos x="65" y="33"/>
                    </a:cxn>
                    <a:cxn ang="0">
                      <a:pos x="84" y="50"/>
                    </a:cxn>
                    <a:cxn ang="0">
                      <a:pos x="100" y="67"/>
                    </a:cxn>
                    <a:cxn ang="0">
                      <a:pos x="110" y="89"/>
                    </a:cxn>
                    <a:cxn ang="0">
                      <a:pos x="116" y="111"/>
                    </a:cxn>
                    <a:cxn ang="0">
                      <a:pos x="119" y="136"/>
                    </a:cxn>
                    <a:cxn ang="0">
                      <a:pos x="129" y="136"/>
                    </a:cxn>
                  </a:cxnLst>
                  <a:rect l="0" t="0" r="r" b="b"/>
                  <a:pathLst>
                    <a:path w="129" h="136">
                      <a:moveTo>
                        <a:pt x="129" y="136"/>
                      </a:moveTo>
                      <a:lnTo>
                        <a:pt x="127" y="108"/>
                      </a:lnTo>
                      <a:lnTo>
                        <a:pt x="119" y="83"/>
                      </a:lnTo>
                      <a:lnTo>
                        <a:pt x="108" y="61"/>
                      </a:lnTo>
                      <a:lnTo>
                        <a:pt x="92" y="41"/>
                      </a:lnTo>
                      <a:lnTo>
                        <a:pt x="73" y="25"/>
                      </a:lnTo>
                      <a:lnTo>
                        <a:pt x="51" y="11"/>
                      </a:lnTo>
                      <a:lnTo>
                        <a:pt x="25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5" y="14"/>
                      </a:lnTo>
                      <a:lnTo>
                        <a:pt x="46" y="22"/>
                      </a:lnTo>
                      <a:lnTo>
                        <a:pt x="65" y="33"/>
                      </a:lnTo>
                      <a:lnTo>
                        <a:pt x="84" y="50"/>
                      </a:lnTo>
                      <a:lnTo>
                        <a:pt x="100" y="67"/>
                      </a:lnTo>
                      <a:lnTo>
                        <a:pt x="110" y="89"/>
                      </a:lnTo>
                      <a:lnTo>
                        <a:pt x="116" y="111"/>
                      </a:lnTo>
                      <a:lnTo>
                        <a:pt x="119" y="136"/>
                      </a:lnTo>
                      <a:lnTo>
                        <a:pt x="129" y="136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8" name="Freeform 5287"/>
                <p:cNvSpPr>
                  <a:spLocks/>
                </p:cNvSpPr>
                <p:nvPr/>
              </p:nvSpPr>
              <p:spPr bwMode="auto">
                <a:xfrm>
                  <a:off x="3571" y="8359"/>
                  <a:ext cx="8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37" y="47"/>
                    </a:cxn>
                    <a:cxn ang="0">
                      <a:pos x="29" y="53"/>
                    </a:cxn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53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7" y="47"/>
                      </a:lnTo>
                      <a:lnTo>
                        <a:pt x="29" y="53"/>
                      </a:ln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9" name="Freeform 5286"/>
                <p:cNvSpPr>
                  <a:spLocks/>
                </p:cNvSpPr>
                <p:nvPr/>
              </p:nvSpPr>
              <p:spPr bwMode="auto">
                <a:xfrm>
                  <a:off x="3571" y="8359"/>
                  <a:ext cx="22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0" name="Freeform 5285"/>
                <p:cNvSpPr>
                  <a:spLocks/>
                </p:cNvSpPr>
                <p:nvPr/>
              </p:nvSpPr>
              <p:spPr bwMode="auto">
                <a:xfrm>
                  <a:off x="3503" y="8359"/>
                  <a:ext cx="90" cy="113"/>
                </a:xfrm>
                <a:custGeom>
                  <a:avLst/>
                  <a:gdLst/>
                  <a:ahLst/>
                  <a:cxnLst>
                    <a:cxn ang="0">
                      <a:pos x="5" y="50"/>
                    </a:cxn>
                    <a:cxn ang="0">
                      <a:pos x="0" y="47"/>
                    </a:cxn>
                    <a:cxn ang="0">
                      <a:pos x="30" y="0"/>
                    </a:cxn>
                    <a:cxn ang="0">
                      <a:pos x="40" y="5"/>
                    </a:cxn>
                    <a:cxn ang="0">
                      <a:pos x="11" y="53"/>
                    </a:cxn>
                    <a:cxn ang="0">
                      <a:pos x="5" y="50"/>
                    </a:cxn>
                  </a:cxnLst>
                  <a:rect l="0" t="0" r="r" b="b"/>
                  <a:pathLst>
                    <a:path w="40" h="53">
                      <a:moveTo>
                        <a:pt x="5" y="50"/>
                      </a:moveTo>
                      <a:lnTo>
                        <a:pt x="0" y="47"/>
                      </a:lnTo>
                      <a:lnTo>
                        <a:pt x="30" y="0"/>
                      </a:lnTo>
                      <a:lnTo>
                        <a:pt x="40" y="5"/>
                      </a:lnTo>
                      <a:lnTo>
                        <a:pt x="11" y="53"/>
                      </a:lnTo>
                      <a:lnTo>
                        <a:pt x="5" y="5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1" name="Freeform 5284"/>
                <p:cNvSpPr>
                  <a:spLocks/>
                </p:cNvSpPr>
                <p:nvPr/>
              </p:nvSpPr>
              <p:spPr bwMode="auto">
                <a:xfrm>
                  <a:off x="3571" y="8383"/>
                  <a:ext cx="294" cy="289"/>
                </a:xfrm>
                <a:custGeom>
                  <a:avLst/>
                  <a:gdLst/>
                  <a:ahLst/>
                  <a:cxnLst>
                    <a:cxn ang="0">
                      <a:pos x="131" y="125"/>
                    </a:cxn>
                    <a:cxn ang="0">
                      <a:pos x="131" y="125"/>
                    </a:cxn>
                    <a:cxn ang="0">
                      <a:pos x="107" y="122"/>
                    </a:cxn>
                    <a:cxn ang="0">
                      <a:pos x="83" y="117"/>
                    </a:cxn>
                    <a:cxn ang="0">
                      <a:pos x="64" y="103"/>
                    </a:cxn>
                    <a:cxn ang="0">
                      <a:pos x="45" y="89"/>
                    </a:cxn>
                    <a:cxn ang="0">
                      <a:pos x="32" y="70"/>
                    </a:cxn>
                    <a:cxn ang="0">
                      <a:pos x="18" y="50"/>
                    </a:cxn>
                    <a:cxn ang="0">
                      <a:pos x="13" y="25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2" y="28"/>
                    </a:cxn>
                    <a:cxn ang="0">
                      <a:pos x="10" y="53"/>
                    </a:cxn>
                    <a:cxn ang="0">
                      <a:pos x="21" y="78"/>
                    </a:cxn>
                    <a:cxn ang="0">
                      <a:pos x="37" y="97"/>
                    </a:cxn>
                    <a:cxn ang="0">
                      <a:pos x="56" y="114"/>
                    </a:cxn>
                    <a:cxn ang="0">
                      <a:pos x="80" y="125"/>
                    </a:cxn>
                    <a:cxn ang="0">
                      <a:pos x="104" y="134"/>
                    </a:cxn>
                    <a:cxn ang="0">
                      <a:pos x="131" y="136"/>
                    </a:cxn>
                    <a:cxn ang="0">
                      <a:pos x="131" y="136"/>
                    </a:cxn>
                    <a:cxn ang="0">
                      <a:pos x="131" y="125"/>
                    </a:cxn>
                  </a:cxnLst>
                  <a:rect l="0" t="0" r="r" b="b"/>
                  <a:pathLst>
                    <a:path w="131" h="136">
                      <a:moveTo>
                        <a:pt x="131" y="125"/>
                      </a:moveTo>
                      <a:lnTo>
                        <a:pt x="131" y="125"/>
                      </a:lnTo>
                      <a:lnTo>
                        <a:pt x="107" y="122"/>
                      </a:lnTo>
                      <a:lnTo>
                        <a:pt x="83" y="117"/>
                      </a:lnTo>
                      <a:lnTo>
                        <a:pt x="64" y="103"/>
                      </a:lnTo>
                      <a:lnTo>
                        <a:pt x="45" y="89"/>
                      </a:lnTo>
                      <a:lnTo>
                        <a:pt x="32" y="70"/>
                      </a:lnTo>
                      <a:lnTo>
                        <a:pt x="18" y="50"/>
                      </a:lnTo>
                      <a:lnTo>
                        <a:pt x="13" y="25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28"/>
                      </a:lnTo>
                      <a:lnTo>
                        <a:pt x="10" y="53"/>
                      </a:lnTo>
                      <a:lnTo>
                        <a:pt x="21" y="78"/>
                      </a:lnTo>
                      <a:lnTo>
                        <a:pt x="37" y="97"/>
                      </a:lnTo>
                      <a:lnTo>
                        <a:pt x="56" y="114"/>
                      </a:lnTo>
                      <a:lnTo>
                        <a:pt x="80" y="125"/>
                      </a:lnTo>
                      <a:lnTo>
                        <a:pt x="104" y="134"/>
                      </a:lnTo>
                      <a:lnTo>
                        <a:pt x="131" y="136"/>
                      </a:lnTo>
                      <a:lnTo>
                        <a:pt x="131" y="125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2" name="Freeform 5283"/>
                <p:cNvSpPr>
                  <a:spLocks/>
                </p:cNvSpPr>
                <p:nvPr/>
              </p:nvSpPr>
              <p:spPr bwMode="auto">
                <a:xfrm>
                  <a:off x="3865" y="8383"/>
                  <a:ext cx="290" cy="289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116" y="25"/>
                    </a:cxn>
                    <a:cxn ang="0">
                      <a:pos x="110" y="50"/>
                    </a:cxn>
                    <a:cxn ang="0">
                      <a:pos x="97" y="70"/>
                    </a:cxn>
                    <a:cxn ang="0">
                      <a:pos x="83" y="89"/>
                    </a:cxn>
                    <a:cxn ang="0">
                      <a:pos x="64" y="103"/>
                    </a:cxn>
                    <a:cxn ang="0">
                      <a:pos x="46" y="117"/>
                    </a:cxn>
                    <a:cxn ang="0">
                      <a:pos x="22" y="122"/>
                    </a:cxn>
                    <a:cxn ang="0">
                      <a:pos x="0" y="125"/>
                    </a:cxn>
                    <a:cxn ang="0">
                      <a:pos x="0" y="136"/>
                    </a:cxn>
                    <a:cxn ang="0">
                      <a:pos x="24" y="134"/>
                    </a:cxn>
                    <a:cxn ang="0">
                      <a:pos x="48" y="125"/>
                    </a:cxn>
                    <a:cxn ang="0">
                      <a:pos x="73" y="114"/>
                    </a:cxn>
                    <a:cxn ang="0">
                      <a:pos x="91" y="97"/>
                    </a:cxn>
                    <a:cxn ang="0">
                      <a:pos x="107" y="78"/>
                    </a:cxn>
                    <a:cxn ang="0">
                      <a:pos x="118" y="53"/>
                    </a:cxn>
                    <a:cxn ang="0">
                      <a:pos x="126" y="28"/>
                    </a:cxn>
                    <a:cxn ang="0">
                      <a:pos x="12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129" h="136">
                      <a:moveTo>
                        <a:pt x="118" y="0"/>
                      </a:moveTo>
                      <a:lnTo>
                        <a:pt x="116" y="25"/>
                      </a:lnTo>
                      <a:lnTo>
                        <a:pt x="110" y="50"/>
                      </a:lnTo>
                      <a:lnTo>
                        <a:pt x="97" y="70"/>
                      </a:lnTo>
                      <a:lnTo>
                        <a:pt x="83" y="89"/>
                      </a:lnTo>
                      <a:lnTo>
                        <a:pt x="64" y="103"/>
                      </a:lnTo>
                      <a:lnTo>
                        <a:pt x="46" y="117"/>
                      </a:lnTo>
                      <a:lnTo>
                        <a:pt x="22" y="122"/>
                      </a:lnTo>
                      <a:lnTo>
                        <a:pt x="0" y="125"/>
                      </a:lnTo>
                      <a:lnTo>
                        <a:pt x="0" y="136"/>
                      </a:lnTo>
                      <a:lnTo>
                        <a:pt x="24" y="134"/>
                      </a:lnTo>
                      <a:lnTo>
                        <a:pt x="48" y="125"/>
                      </a:lnTo>
                      <a:lnTo>
                        <a:pt x="73" y="114"/>
                      </a:lnTo>
                      <a:lnTo>
                        <a:pt x="91" y="97"/>
                      </a:lnTo>
                      <a:lnTo>
                        <a:pt x="107" y="78"/>
                      </a:lnTo>
                      <a:lnTo>
                        <a:pt x="118" y="53"/>
                      </a:lnTo>
                      <a:lnTo>
                        <a:pt x="126" y="28"/>
                      </a:lnTo>
                      <a:lnTo>
                        <a:pt x="129" y="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3" name="Rectangle 5282"/>
                <p:cNvSpPr>
                  <a:spLocks noChangeArrowheads="1"/>
                </p:cNvSpPr>
                <p:nvPr/>
              </p:nvSpPr>
              <p:spPr bwMode="auto">
                <a:xfrm>
                  <a:off x="2995" y="4080"/>
                  <a:ext cx="25" cy="261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4" name="Freeform 5281"/>
                <p:cNvSpPr>
                  <a:spLocks/>
                </p:cNvSpPr>
                <p:nvPr/>
              </p:nvSpPr>
              <p:spPr bwMode="auto">
                <a:xfrm>
                  <a:off x="3002" y="4258"/>
                  <a:ext cx="86" cy="10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8" y="50"/>
                    </a:cxn>
                    <a:cxn ang="0">
                      <a:pos x="38" y="5"/>
                    </a:cxn>
                    <a:cxn ang="0">
                      <a:pos x="27" y="0"/>
                    </a:cxn>
                    <a:cxn ang="0">
                      <a:pos x="0" y="44"/>
                    </a:cxn>
                    <a:cxn ang="0">
                      <a:pos x="8" y="44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38" h="50">
                      <a:moveTo>
                        <a:pt x="0" y="50"/>
                      </a:moveTo>
                      <a:lnTo>
                        <a:pt x="8" y="50"/>
                      </a:lnTo>
                      <a:lnTo>
                        <a:pt x="38" y="5"/>
                      </a:lnTo>
                      <a:lnTo>
                        <a:pt x="27" y="0"/>
                      </a:lnTo>
                      <a:lnTo>
                        <a:pt x="0" y="44"/>
                      </a:lnTo>
                      <a:lnTo>
                        <a:pt x="8" y="44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5" name="Freeform 5280"/>
                <p:cNvSpPr>
                  <a:spLocks/>
                </p:cNvSpPr>
                <p:nvPr/>
              </p:nvSpPr>
              <p:spPr bwMode="auto">
                <a:xfrm>
                  <a:off x="3002" y="4358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8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8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A74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6" name="Freeform 5279"/>
                <p:cNvSpPr>
                  <a:spLocks/>
                </p:cNvSpPr>
                <p:nvPr/>
              </p:nvSpPr>
              <p:spPr bwMode="auto">
                <a:xfrm>
                  <a:off x="2937" y="4258"/>
                  <a:ext cx="83" cy="107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29" y="50"/>
                    </a:cxn>
                    <a:cxn ang="0">
                      <a:pos x="37" y="44"/>
                    </a:cxn>
                    <a:cxn ang="0">
                      <a:pos x="8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37" h="50">
                      <a:moveTo>
                        <a:pt x="5" y="2"/>
                      </a:moveTo>
                      <a:lnTo>
                        <a:pt x="0" y="5"/>
                      </a:lnTo>
                      <a:lnTo>
                        <a:pt x="29" y="50"/>
                      </a:lnTo>
                      <a:lnTo>
                        <a:pt x="37" y="44"/>
                      </a:lnTo>
                      <a:lnTo>
                        <a:pt x="8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7" name="Freeform 5278"/>
                <p:cNvSpPr>
                  <a:spLocks/>
                </p:cNvSpPr>
                <p:nvPr/>
              </p:nvSpPr>
              <p:spPr bwMode="auto">
                <a:xfrm>
                  <a:off x="9423" y="8615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8" name="Freeform 5277"/>
                <p:cNvSpPr>
                  <a:spLocks/>
                </p:cNvSpPr>
                <p:nvPr/>
              </p:nvSpPr>
              <p:spPr bwMode="auto">
                <a:xfrm>
                  <a:off x="9423" y="8615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9" name="Freeform 5276"/>
                <p:cNvSpPr>
                  <a:spLocks/>
                </p:cNvSpPr>
                <p:nvPr/>
              </p:nvSpPr>
              <p:spPr bwMode="auto">
                <a:xfrm>
                  <a:off x="9423" y="8532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0" name="Freeform 5275"/>
                <p:cNvSpPr>
                  <a:spLocks/>
                </p:cNvSpPr>
                <p:nvPr/>
              </p:nvSpPr>
              <p:spPr bwMode="auto">
                <a:xfrm>
                  <a:off x="9423" y="8532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1" name="Freeform 5274"/>
                <p:cNvSpPr>
                  <a:spLocks/>
                </p:cNvSpPr>
                <p:nvPr/>
              </p:nvSpPr>
              <p:spPr bwMode="auto">
                <a:xfrm>
                  <a:off x="9302" y="861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2" name="Freeform 5273"/>
                <p:cNvSpPr>
                  <a:spLocks/>
                </p:cNvSpPr>
                <p:nvPr/>
              </p:nvSpPr>
              <p:spPr bwMode="auto">
                <a:xfrm>
                  <a:off x="9302" y="861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3" name="Freeform 5272"/>
                <p:cNvSpPr>
                  <a:spLocks/>
                </p:cNvSpPr>
                <p:nvPr/>
              </p:nvSpPr>
              <p:spPr bwMode="auto">
                <a:xfrm>
                  <a:off x="9302" y="853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4" name="Freeform 5271"/>
                <p:cNvSpPr>
                  <a:spLocks/>
                </p:cNvSpPr>
                <p:nvPr/>
              </p:nvSpPr>
              <p:spPr bwMode="auto">
                <a:xfrm>
                  <a:off x="9302" y="853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5" name="Line 5270"/>
                <p:cNvSpPr>
                  <a:spLocks noChangeShapeType="1"/>
                </p:cNvSpPr>
                <p:nvPr/>
              </p:nvSpPr>
              <p:spPr bwMode="auto">
                <a:xfrm flipH="1">
                  <a:off x="9043" y="8519"/>
                  <a:ext cx="41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6" name="Line 5269"/>
                <p:cNvSpPr>
                  <a:spLocks noChangeShapeType="1"/>
                </p:cNvSpPr>
                <p:nvPr/>
              </p:nvSpPr>
              <p:spPr bwMode="auto">
                <a:xfrm flipH="1" flipV="1">
                  <a:off x="8911" y="8513"/>
                  <a:ext cx="132" cy="6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7" name="Line 5268"/>
                <p:cNvSpPr>
                  <a:spLocks noChangeShapeType="1"/>
                </p:cNvSpPr>
                <p:nvPr/>
              </p:nvSpPr>
              <p:spPr bwMode="auto">
                <a:xfrm flipH="1">
                  <a:off x="9043" y="8632"/>
                  <a:ext cx="41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8" name="Line 5267"/>
                <p:cNvSpPr>
                  <a:spLocks noChangeShapeType="1"/>
                </p:cNvSpPr>
                <p:nvPr/>
              </p:nvSpPr>
              <p:spPr bwMode="auto">
                <a:xfrm flipH="1">
                  <a:off x="8911" y="8632"/>
                  <a:ext cx="132" cy="70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9" name="Line 5266"/>
                <p:cNvSpPr>
                  <a:spLocks noChangeShapeType="1"/>
                </p:cNvSpPr>
                <p:nvPr/>
              </p:nvSpPr>
              <p:spPr bwMode="auto">
                <a:xfrm flipV="1">
                  <a:off x="9043" y="8519"/>
                  <a:ext cx="3" cy="11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0" name="Line 5265"/>
                <p:cNvSpPr>
                  <a:spLocks noChangeShapeType="1"/>
                </p:cNvSpPr>
                <p:nvPr/>
              </p:nvSpPr>
              <p:spPr bwMode="auto">
                <a:xfrm flipV="1">
                  <a:off x="9084" y="8430"/>
                  <a:ext cx="2" cy="291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1" name="Line 5264"/>
                <p:cNvSpPr>
                  <a:spLocks noChangeShapeType="1"/>
                </p:cNvSpPr>
                <p:nvPr/>
              </p:nvSpPr>
              <p:spPr bwMode="auto">
                <a:xfrm flipV="1">
                  <a:off x="9079" y="8519"/>
                  <a:ext cx="3" cy="11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2" name="Line 5263"/>
                <p:cNvSpPr>
                  <a:spLocks noChangeShapeType="1"/>
                </p:cNvSpPr>
                <p:nvPr/>
              </p:nvSpPr>
              <p:spPr bwMode="auto">
                <a:xfrm flipV="1">
                  <a:off x="9066" y="8519"/>
                  <a:ext cx="2" cy="11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3" name="Line 5262"/>
                <p:cNvSpPr>
                  <a:spLocks noChangeShapeType="1"/>
                </p:cNvSpPr>
                <p:nvPr/>
              </p:nvSpPr>
              <p:spPr bwMode="auto">
                <a:xfrm flipV="1">
                  <a:off x="9061" y="8513"/>
                  <a:ext cx="3" cy="125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4" name="Line 5261"/>
                <p:cNvSpPr>
                  <a:spLocks noChangeShapeType="1"/>
                </p:cNvSpPr>
                <p:nvPr/>
              </p:nvSpPr>
              <p:spPr bwMode="auto">
                <a:xfrm flipH="1">
                  <a:off x="9194" y="8566"/>
                  <a:ext cx="11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5" name="Line 5260"/>
                <p:cNvSpPr>
                  <a:spLocks noChangeShapeType="1"/>
                </p:cNvSpPr>
                <p:nvPr/>
              </p:nvSpPr>
              <p:spPr bwMode="auto">
                <a:xfrm flipH="1">
                  <a:off x="9259" y="8566"/>
                  <a:ext cx="14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6" name="Line 5259"/>
                <p:cNvSpPr>
                  <a:spLocks noChangeShapeType="1"/>
                </p:cNvSpPr>
                <p:nvPr/>
              </p:nvSpPr>
              <p:spPr bwMode="auto">
                <a:xfrm flipH="1">
                  <a:off x="9223" y="8566"/>
                  <a:ext cx="18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7" name="Line 5258"/>
                <p:cNvSpPr>
                  <a:spLocks noChangeShapeType="1"/>
                </p:cNvSpPr>
                <p:nvPr/>
              </p:nvSpPr>
              <p:spPr bwMode="auto">
                <a:xfrm flipH="1">
                  <a:off x="9241" y="8559"/>
                  <a:ext cx="18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8" name="Line 5257"/>
                <p:cNvSpPr>
                  <a:spLocks noChangeShapeType="1"/>
                </p:cNvSpPr>
                <p:nvPr/>
              </p:nvSpPr>
              <p:spPr bwMode="auto">
                <a:xfrm flipH="1">
                  <a:off x="9205" y="8559"/>
                  <a:ext cx="18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9" name="Line 5256"/>
                <p:cNvSpPr>
                  <a:spLocks noChangeShapeType="1"/>
                </p:cNvSpPr>
                <p:nvPr/>
              </p:nvSpPr>
              <p:spPr bwMode="auto">
                <a:xfrm flipH="1">
                  <a:off x="9291" y="8566"/>
                  <a:ext cx="11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0" name="Line 5255"/>
                <p:cNvSpPr>
                  <a:spLocks noChangeShapeType="1"/>
                </p:cNvSpPr>
                <p:nvPr/>
              </p:nvSpPr>
              <p:spPr bwMode="auto">
                <a:xfrm flipH="1">
                  <a:off x="9273" y="8555"/>
                  <a:ext cx="18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1" name="Line 5254"/>
                <p:cNvSpPr>
                  <a:spLocks noChangeShapeType="1"/>
                </p:cNvSpPr>
                <p:nvPr/>
              </p:nvSpPr>
              <p:spPr bwMode="auto">
                <a:xfrm flipH="1">
                  <a:off x="9194" y="8578"/>
                  <a:ext cx="11" cy="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2" name="Line 5253"/>
                <p:cNvSpPr>
                  <a:spLocks noChangeShapeType="1"/>
                </p:cNvSpPr>
                <p:nvPr/>
              </p:nvSpPr>
              <p:spPr bwMode="auto">
                <a:xfrm>
                  <a:off x="9273" y="8602"/>
                  <a:ext cx="2" cy="36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3" name="Line 5252"/>
                <p:cNvSpPr>
                  <a:spLocks noChangeShapeType="1"/>
                </p:cNvSpPr>
                <p:nvPr/>
              </p:nvSpPr>
              <p:spPr bwMode="auto">
                <a:xfrm flipH="1">
                  <a:off x="9259" y="8578"/>
                  <a:ext cx="14" cy="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4" name="Line 5251"/>
                <p:cNvSpPr>
                  <a:spLocks noChangeShapeType="1"/>
                </p:cNvSpPr>
                <p:nvPr/>
              </p:nvSpPr>
              <p:spPr bwMode="auto">
                <a:xfrm flipH="1">
                  <a:off x="9223" y="8578"/>
                  <a:ext cx="18" cy="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5" name="Line 5250"/>
                <p:cNvSpPr>
                  <a:spLocks noChangeShapeType="1"/>
                </p:cNvSpPr>
                <p:nvPr/>
              </p:nvSpPr>
              <p:spPr bwMode="auto">
                <a:xfrm flipH="1">
                  <a:off x="9194" y="8602"/>
                  <a:ext cx="79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6" name="Line 5249"/>
                <p:cNvSpPr>
                  <a:spLocks noChangeShapeType="1"/>
                </p:cNvSpPr>
                <p:nvPr/>
              </p:nvSpPr>
              <p:spPr bwMode="auto">
                <a:xfrm flipH="1">
                  <a:off x="9313" y="8619"/>
                  <a:ext cx="7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7" name="Line 5248"/>
                <p:cNvSpPr>
                  <a:spLocks noChangeShapeType="1"/>
                </p:cNvSpPr>
                <p:nvPr/>
              </p:nvSpPr>
              <p:spPr bwMode="auto">
                <a:xfrm>
                  <a:off x="9320" y="8595"/>
                  <a:ext cx="2" cy="4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8" name="Line 5247"/>
                <p:cNvSpPr>
                  <a:spLocks noChangeShapeType="1"/>
                </p:cNvSpPr>
                <p:nvPr/>
              </p:nvSpPr>
              <p:spPr bwMode="auto">
                <a:xfrm flipH="1">
                  <a:off x="9291" y="8578"/>
                  <a:ext cx="11" cy="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9" name="Line 5246"/>
                <p:cNvSpPr>
                  <a:spLocks noChangeShapeType="1"/>
                </p:cNvSpPr>
                <p:nvPr/>
              </p:nvSpPr>
              <p:spPr bwMode="auto">
                <a:xfrm flipH="1">
                  <a:off x="9273" y="8595"/>
                  <a:ext cx="18" cy="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0" name="Line 5245"/>
                <p:cNvSpPr>
                  <a:spLocks noChangeShapeType="1"/>
                </p:cNvSpPr>
                <p:nvPr/>
              </p:nvSpPr>
              <p:spPr bwMode="auto">
                <a:xfrm>
                  <a:off x="9241" y="8559"/>
                  <a:ext cx="2" cy="4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1" name="Line 5244"/>
                <p:cNvSpPr>
                  <a:spLocks noChangeShapeType="1"/>
                </p:cNvSpPr>
                <p:nvPr/>
              </p:nvSpPr>
              <p:spPr bwMode="auto">
                <a:xfrm>
                  <a:off x="9259" y="8559"/>
                  <a:ext cx="2" cy="4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2" name="Line 5243"/>
                <p:cNvSpPr>
                  <a:spLocks noChangeShapeType="1"/>
                </p:cNvSpPr>
                <p:nvPr/>
              </p:nvSpPr>
              <p:spPr bwMode="auto">
                <a:xfrm>
                  <a:off x="9223" y="8559"/>
                  <a:ext cx="2" cy="4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3" name="Line 5242"/>
                <p:cNvSpPr>
                  <a:spLocks noChangeShapeType="1"/>
                </p:cNvSpPr>
                <p:nvPr/>
              </p:nvSpPr>
              <p:spPr bwMode="auto">
                <a:xfrm>
                  <a:off x="9205" y="8559"/>
                  <a:ext cx="3" cy="4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4" name="Line 5241"/>
                <p:cNvSpPr>
                  <a:spLocks noChangeShapeType="1"/>
                </p:cNvSpPr>
                <p:nvPr/>
              </p:nvSpPr>
              <p:spPr bwMode="auto">
                <a:xfrm>
                  <a:off x="9302" y="8536"/>
                  <a:ext cx="2" cy="79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5" name="Line 5240"/>
                <p:cNvSpPr>
                  <a:spLocks noChangeShapeType="1"/>
                </p:cNvSpPr>
                <p:nvPr/>
              </p:nvSpPr>
              <p:spPr bwMode="auto">
                <a:xfrm>
                  <a:off x="9291" y="8555"/>
                  <a:ext cx="2" cy="40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6" name="Line 5239"/>
                <p:cNvSpPr>
                  <a:spLocks noChangeShapeType="1"/>
                </p:cNvSpPr>
                <p:nvPr/>
              </p:nvSpPr>
              <p:spPr bwMode="auto">
                <a:xfrm>
                  <a:off x="9284" y="8555"/>
                  <a:ext cx="2" cy="40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7" name="Line 5238"/>
                <p:cNvSpPr>
                  <a:spLocks noChangeShapeType="1"/>
                </p:cNvSpPr>
                <p:nvPr/>
              </p:nvSpPr>
              <p:spPr bwMode="auto">
                <a:xfrm>
                  <a:off x="9273" y="8555"/>
                  <a:ext cx="2" cy="40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8" name="Line 5237"/>
                <p:cNvSpPr>
                  <a:spLocks noChangeShapeType="1"/>
                </p:cNvSpPr>
                <p:nvPr/>
              </p:nvSpPr>
              <p:spPr bwMode="auto">
                <a:xfrm flipV="1">
                  <a:off x="9194" y="8430"/>
                  <a:ext cx="2" cy="308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9" name="Line 5236"/>
                <p:cNvSpPr>
                  <a:spLocks noChangeShapeType="1"/>
                </p:cNvSpPr>
                <p:nvPr/>
              </p:nvSpPr>
              <p:spPr bwMode="auto">
                <a:xfrm>
                  <a:off x="9084" y="8430"/>
                  <a:ext cx="110" cy="125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0" name="Line 5235"/>
                <p:cNvSpPr>
                  <a:spLocks noChangeShapeType="1"/>
                </p:cNvSpPr>
                <p:nvPr/>
              </p:nvSpPr>
              <p:spPr bwMode="auto">
                <a:xfrm flipH="1">
                  <a:off x="9084" y="8430"/>
                  <a:ext cx="110" cy="125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1" name="Line 5234"/>
                <p:cNvSpPr>
                  <a:spLocks noChangeShapeType="1"/>
                </p:cNvSpPr>
                <p:nvPr/>
              </p:nvSpPr>
              <p:spPr bwMode="auto">
                <a:xfrm flipH="1">
                  <a:off x="9084" y="8555"/>
                  <a:ext cx="110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2" name="Line 5233"/>
                <p:cNvSpPr>
                  <a:spLocks noChangeShapeType="1"/>
                </p:cNvSpPr>
                <p:nvPr/>
              </p:nvSpPr>
              <p:spPr bwMode="auto">
                <a:xfrm flipH="1">
                  <a:off x="9084" y="8430"/>
                  <a:ext cx="110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3" name="Line 5232"/>
                <p:cNvSpPr>
                  <a:spLocks noChangeShapeType="1"/>
                </p:cNvSpPr>
                <p:nvPr/>
              </p:nvSpPr>
              <p:spPr bwMode="auto">
                <a:xfrm flipH="1">
                  <a:off x="9084" y="8721"/>
                  <a:ext cx="110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4" name="Line 5231"/>
                <p:cNvSpPr>
                  <a:spLocks noChangeShapeType="1"/>
                </p:cNvSpPr>
                <p:nvPr/>
              </p:nvSpPr>
              <p:spPr bwMode="auto">
                <a:xfrm>
                  <a:off x="9417" y="8595"/>
                  <a:ext cx="2" cy="4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5" name="Line 5230"/>
                <p:cNvSpPr>
                  <a:spLocks noChangeShapeType="1"/>
                </p:cNvSpPr>
                <p:nvPr/>
              </p:nvSpPr>
              <p:spPr bwMode="auto">
                <a:xfrm flipH="1">
                  <a:off x="9417" y="8619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6" name="Line 5229"/>
                <p:cNvSpPr>
                  <a:spLocks noChangeShapeType="1"/>
                </p:cNvSpPr>
                <p:nvPr/>
              </p:nvSpPr>
              <p:spPr bwMode="auto">
                <a:xfrm>
                  <a:off x="9446" y="8638"/>
                  <a:ext cx="2" cy="100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7" name="Line 5228"/>
                <p:cNvSpPr>
                  <a:spLocks noChangeShapeType="1"/>
                </p:cNvSpPr>
                <p:nvPr/>
              </p:nvSpPr>
              <p:spPr bwMode="auto">
                <a:xfrm>
                  <a:off x="9435" y="8536"/>
                  <a:ext cx="2" cy="79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8" name="Line 5227"/>
                <p:cNvSpPr>
                  <a:spLocks noChangeShapeType="1"/>
                </p:cNvSpPr>
                <p:nvPr/>
              </p:nvSpPr>
              <p:spPr bwMode="auto">
                <a:xfrm flipH="1">
                  <a:off x="9320" y="8595"/>
                  <a:ext cx="97" cy="3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9" name="Line 5226"/>
                <p:cNvSpPr>
                  <a:spLocks noChangeShapeType="1"/>
                </p:cNvSpPr>
                <p:nvPr/>
              </p:nvSpPr>
              <p:spPr bwMode="auto">
                <a:xfrm flipH="1">
                  <a:off x="9194" y="8638"/>
                  <a:ext cx="252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0" name="Line 5225"/>
                <p:cNvSpPr>
                  <a:spLocks noChangeShapeType="1"/>
                </p:cNvSpPr>
                <p:nvPr/>
              </p:nvSpPr>
              <p:spPr bwMode="auto">
                <a:xfrm flipH="1">
                  <a:off x="9313" y="8532"/>
                  <a:ext cx="110" cy="2"/>
                </a:xfrm>
                <a:prstGeom prst="line">
                  <a:avLst/>
                </a:prstGeom>
                <a:noFill/>
                <a:ln w="4763">
                  <a:solidFill>
                    <a:srgbClr val="DC2B1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23" name="Line 5223"/>
              <p:cNvSpPr>
                <a:spLocks noChangeShapeType="1"/>
              </p:cNvSpPr>
              <p:nvPr/>
            </p:nvSpPr>
            <p:spPr bwMode="auto">
              <a:xfrm flipV="1">
                <a:off x="8910" y="8512"/>
                <a:ext cx="1" cy="190"/>
              </a:xfrm>
              <a:prstGeom prst="line">
                <a:avLst/>
              </a:prstGeom>
              <a:noFill/>
              <a:ln w="4763">
                <a:solidFill>
                  <a:srgbClr val="DC2B1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4" name="Rectangle 5222"/>
              <p:cNvSpPr>
                <a:spLocks noChangeArrowheads="1"/>
              </p:cNvSpPr>
              <p:nvPr/>
            </p:nvSpPr>
            <p:spPr bwMode="auto">
              <a:xfrm>
                <a:off x="7979" y="6949"/>
                <a:ext cx="925" cy="1771"/>
              </a:xfrm>
              <a:prstGeom prst="rect">
                <a:avLst/>
              </a:prstGeom>
              <a:noFill/>
              <a:ln w="4763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625" name="Picture 522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969" y="7427"/>
                <a:ext cx="920" cy="903"/>
              </a:xfrm>
              <a:prstGeom prst="rect">
                <a:avLst/>
              </a:prstGeom>
              <a:noFill/>
            </p:spPr>
          </p:pic>
          <p:sp>
            <p:nvSpPr>
              <p:cNvPr id="626" name="Rectangle 5220"/>
              <p:cNvSpPr>
                <a:spLocks noChangeArrowheads="1"/>
              </p:cNvSpPr>
              <p:nvPr/>
            </p:nvSpPr>
            <p:spPr bwMode="auto">
              <a:xfrm>
                <a:off x="7979" y="7416"/>
                <a:ext cx="925" cy="894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7" name="Rectangle 5219"/>
              <p:cNvSpPr>
                <a:spLocks noChangeArrowheads="1"/>
              </p:cNvSpPr>
              <p:nvPr/>
            </p:nvSpPr>
            <p:spPr bwMode="auto">
              <a:xfrm>
                <a:off x="7986" y="8316"/>
                <a:ext cx="918" cy="398"/>
              </a:xfrm>
              <a:prstGeom prst="rect">
                <a:avLst/>
              </a:prstGeom>
              <a:solidFill>
                <a:srgbClr val="969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8" name="Rectangle 5218"/>
              <p:cNvSpPr>
                <a:spLocks noChangeArrowheads="1"/>
              </p:cNvSpPr>
              <p:nvPr/>
            </p:nvSpPr>
            <p:spPr bwMode="auto">
              <a:xfrm>
                <a:off x="7986" y="8316"/>
                <a:ext cx="918" cy="398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9" name="Line 5217"/>
              <p:cNvSpPr>
                <a:spLocks noChangeShapeType="1"/>
              </p:cNvSpPr>
              <p:nvPr/>
            </p:nvSpPr>
            <p:spPr bwMode="auto">
              <a:xfrm>
                <a:off x="7979" y="8316"/>
                <a:ext cx="925" cy="409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0" name="Line 5216"/>
              <p:cNvSpPr>
                <a:spLocks noChangeShapeType="1"/>
              </p:cNvSpPr>
              <p:nvPr/>
            </p:nvSpPr>
            <p:spPr bwMode="auto">
              <a:xfrm flipV="1">
                <a:off x="7992" y="8323"/>
                <a:ext cx="912" cy="391"/>
              </a:xfrm>
              <a:prstGeom prst="line">
                <a:avLst/>
              </a:prstGeom>
              <a:noFill/>
              <a:ln w="4763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1" name="Rectangle 5215"/>
              <p:cNvSpPr>
                <a:spLocks noChangeArrowheads="1"/>
              </p:cNvSpPr>
              <p:nvPr/>
            </p:nvSpPr>
            <p:spPr bwMode="auto">
              <a:xfrm>
                <a:off x="7986" y="6943"/>
                <a:ext cx="928" cy="468"/>
              </a:xfrm>
              <a:prstGeom prst="rect">
                <a:avLst/>
              </a:prstGeom>
              <a:solidFill>
                <a:srgbClr val="FEF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2" name="Rectangle 5214"/>
              <p:cNvSpPr>
                <a:spLocks noChangeArrowheads="1"/>
              </p:cNvSpPr>
              <p:nvPr/>
            </p:nvSpPr>
            <p:spPr bwMode="auto">
              <a:xfrm>
                <a:off x="7986" y="6943"/>
                <a:ext cx="928" cy="468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3" name="Rectangle 5213"/>
              <p:cNvSpPr>
                <a:spLocks noChangeArrowheads="1"/>
              </p:cNvSpPr>
              <p:nvPr/>
            </p:nvSpPr>
            <p:spPr bwMode="auto">
              <a:xfrm>
                <a:off x="8356" y="6853"/>
                <a:ext cx="196" cy="96"/>
              </a:xfrm>
              <a:prstGeom prst="rect">
                <a:avLst/>
              </a:prstGeom>
              <a:solidFill>
                <a:srgbClr val="605D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4" name="Rectangle 5212"/>
              <p:cNvSpPr>
                <a:spLocks noChangeArrowheads="1"/>
              </p:cNvSpPr>
              <p:nvPr/>
            </p:nvSpPr>
            <p:spPr bwMode="auto">
              <a:xfrm>
                <a:off x="8356" y="6853"/>
                <a:ext cx="196" cy="96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5" name="Rectangle 5211"/>
              <p:cNvSpPr>
                <a:spLocks noChangeArrowheads="1"/>
              </p:cNvSpPr>
              <p:nvPr/>
            </p:nvSpPr>
            <p:spPr bwMode="auto">
              <a:xfrm>
                <a:off x="8391" y="6765"/>
                <a:ext cx="118" cy="88"/>
              </a:xfrm>
              <a:prstGeom prst="rect">
                <a:avLst/>
              </a:prstGeom>
              <a:solidFill>
                <a:srgbClr val="605D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6" name="Rectangle 5210"/>
              <p:cNvSpPr>
                <a:spLocks noChangeArrowheads="1"/>
              </p:cNvSpPr>
              <p:nvPr/>
            </p:nvSpPr>
            <p:spPr bwMode="auto">
              <a:xfrm>
                <a:off x="8391" y="6765"/>
                <a:ext cx="118" cy="88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7" name="Rectangle 5209"/>
              <p:cNvSpPr>
                <a:spLocks noChangeArrowheads="1"/>
              </p:cNvSpPr>
              <p:nvPr/>
            </p:nvSpPr>
            <p:spPr bwMode="auto">
              <a:xfrm>
                <a:off x="9127" y="6806"/>
                <a:ext cx="23" cy="1683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8" name="Freeform 5208"/>
              <p:cNvSpPr>
                <a:spLocks/>
              </p:cNvSpPr>
              <p:nvPr/>
            </p:nvSpPr>
            <p:spPr bwMode="auto">
              <a:xfrm>
                <a:off x="9066" y="6777"/>
                <a:ext cx="84" cy="11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7" y="0"/>
                  </a:cxn>
                  <a:cxn ang="0">
                    <a:pos x="0" y="47"/>
                  </a:cxn>
                  <a:cxn ang="0">
                    <a:pos x="8" y="53"/>
                  </a:cxn>
                  <a:cxn ang="0">
                    <a:pos x="38" y="8"/>
                  </a:cxn>
                  <a:cxn ang="0">
                    <a:pos x="27" y="8"/>
                  </a:cxn>
                  <a:cxn ang="0">
                    <a:pos x="38" y="0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8" y="53"/>
                    </a:lnTo>
                    <a:lnTo>
                      <a:pt x="38" y="8"/>
                    </a:lnTo>
                    <a:lnTo>
                      <a:pt x="27" y="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9" name="Freeform 5207"/>
              <p:cNvSpPr>
                <a:spLocks/>
              </p:cNvSpPr>
              <p:nvPr/>
            </p:nvSpPr>
            <p:spPr bwMode="auto">
              <a:xfrm>
                <a:off x="9127" y="6777"/>
                <a:ext cx="23" cy="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">
                    <a:moveTo>
                      <a:pt x="11" y="0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0" name="Freeform 5206"/>
              <p:cNvSpPr>
                <a:spLocks/>
              </p:cNvSpPr>
              <p:nvPr/>
            </p:nvSpPr>
            <p:spPr bwMode="auto">
              <a:xfrm>
                <a:off x="9127" y="6777"/>
                <a:ext cx="88" cy="112"/>
              </a:xfrm>
              <a:custGeom>
                <a:avLst/>
                <a:gdLst/>
                <a:ahLst/>
                <a:cxnLst>
                  <a:cxn ang="0">
                    <a:pos x="35" y="50"/>
                  </a:cxn>
                  <a:cxn ang="0">
                    <a:pos x="40" y="47"/>
                  </a:cxn>
                  <a:cxn ang="0">
                    <a:pos x="11" y="0"/>
                  </a:cxn>
                  <a:cxn ang="0">
                    <a:pos x="0" y="8"/>
                  </a:cxn>
                  <a:cxn ang="0">
                    <a:pos x="30" y="53"/>
                  </a:cxn>
                  <a:cxn ang="0">
                    <a:pos x="35" y="50"/>
                  </a:cxn>
                </a:cxnLst>
                <a:rect l="0" t="0" r="r" b="b"/>
                <a:pathLst>
                  <a:path w="40" h="53">
                    <a:moveTo>
                      <a:pt x="35" y="50"/>
                    </a:moveTo>
                    <a:lnTo>
                      <a:pt x="40" y="47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30" y="53"/>
                    </a:lnTo>
                    <a:lnTo>
                      <a:pt x="35" y="5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1" name="Rectangle 5205"/>
              <p:cNvSpPr>
                <a:spLocks noChangeArrowheads="1"/>
              </p:cNvSpPr>
              <p:nvPr/>
            </p:nvSpPr>
            <p:spPr bwMode="auto">
              <a:xfrm>
                <a:off x="7177" y="2895"/>
                <a:ext cx="25" cy="5269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2" name="Freeform 5204"/>
              <p:cNvSpPr>
                <a:spLocks/>
              </p:cNvSpPr>
              <p:nvPr/>
            </p:nvSpPr>
            <p:spPr bwMode="auto">
              <a:xfrm>
                <a:off x="7177" y="8081"/>
                <a:ext cx="92" cy="11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1" y="53"/>
                  </a:cxn>
                  <a:cxn ang="0">
                    <a:pos x="40" y="5"/>
                  </a:cxn>
                  <a:cxn ang="0">
                    <a:pos x="30" y="0"/>
                  </a:cxn>
                  <a:cxn ang="0">
                    <a:pos x="0" y="44"/>
                  </a:cxn>
                  <a:cxn ang="0">
                    <a:pos x="11" y="44"/>
                  </a:cxn>
                  <a:cxn ang="0">
                    <a:pos x="0" y="53"/>
                  </a:cxn>
                </a:cxnLst>
                <a:rect l="0" t="0" r="r" b="b"/>
                <a:pathLst>
                  <a:path w="40" h="53">
                    <a:moveTo>
                      <a:pt x="0" y="53"/>
                    </a:moveTo>
                    <a:lnTo>
                      <a:pt x="11" y="53"/>
                    </a:lnTo>
                    <a:lnTo>
                      <a:pt x="40" y="5"/>
                    </a:lnTo>
                    <a:lnTo>
                      <a:pt x="30" y="0"/>
                    </a:lnTo>
                    <a:lnTo>
                      <a:pt x="0" y="44"/>
                    </a:lnTo>
                    <a:lnTo>
                      <a:pt x="11" y="44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3" name="Freeform 5203"/>
              <p:cNvSpPr>
                <a:spLocks/>
              </p:cNvSpPr>
              <p:nvPr/>
            </p:nvSpPr>
            <p:spPr bwMode="auto">
              <a:xfrm>
                <a:off x="7177" y="8186"/>
                <a:ext cx="25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5" y="0"/>
                    </a:lnTo>
                    <a:lnTo>
                      <a:pt x="1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4" name="Freeform 5202"/>
              <p:cNvSpPr>
                <a:spLocks/>
              </p:cNvSpPr>
              <p:nvPr/>
            </p:nvSpPr>
            <p:spPr bwMode="auto">
              <a:xfrm>
                <a:off x="7109" y="8081"/>
                <a:ext cx="93" cy="11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5"/>
                  </a:cxn>
                  <a:cxn ang="0">
                    <a:pos x="30" y="53"/>
                  </a:cxn>
                  <a:cxn ang="0">
                    <a:pos x="41" y="44"/>
                  </a:cxn>
                  <a:cxn ang="0">
                    <a:pos x="11" y="0"/>
                  </a:cxn>
                  <a:cxn ang="0">
                    <a:pos x="6" y="3"/>
                  </a:cxn>
                </a:cxnLst>
                <a:rect l="0" t="0" r="r" b="b"/>
                <a:pathLst>
                  <a:path w="41" h="53">
                    <a:moveTo>
                      <a:pt x="6" y="3"/>
                    </a:moveTo>
                    <a:lnTo>
                      <a:pt x="0" y="5"/>
                    </a:lnTo>
                    <a:lnTo>
                      <a:pt x="30" y="53"/>
                    </a:lnTo>
                    <a:lnTo>
                      <a:pt x="41" y="44"/>
                    </a:lnTo>
                    <a:lnTo>
                      <a:pt x="11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5" name="Freeform 5201"/>
              <p:cNvSpPr>
                <a:spLocks/>
              </p:cNvSpPr>
              <p:nvPr/>
            </p:nvSpPr>
            <p:spPr bwMode="auto">
              <a:xfrm>
                <a:off x="7177" y="8193"/>
                <a:ext cx="296" cy="283"/>
              </a:xfrm>
              <a:custGeom>
                <a:avLst/>
                <a:gdLst/>
                <a:ahLst/>
                <a:cxnLst>
                  <a:cxn ang="0">
                    <a:pos x="132" y="122"/>
                  </a:cxn>
                  <a:cxn ang="0">
                    <a:pos x="132" y="122"/>
                  </a:cxn>
                  <a:cxn ang="0">
                    <a:pos x="107" y="120"/>
                  </a:cxn>
                  <a:cxn ang="0">
                    <a:pos x="83" y="114"/>
                  </a:cxn>
                  <a:cxn ang="0">
                    <a:pos x="64" y="103"/>
                  </a:cxn>
                  <a:cxn ang="0">
                    <a:pos x="46" y="86"/>
                  </a:cxn>
                  <a:cxn ang="0">
                    <a:pos x="32" y="67"/>
                  </a:cxn>
                  <a:cxn ang="0">
                    <a:pos x="19" y="47"/>
                  </a:cxn>
                  <a:cxn ang="0">
                    <a:pos x="13" y="25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3" y="25"/>
                  </a:cxn>
                  <a:cxn ang="0">
                    <a:pos x="11" y="53"/>
                  </a:cxn>
                  <a:cxn ang="0">
                    <a:pos x="21" y="75"/>
                  </a:cxn>
                  <a:cxn ang="0">
                    <a:pos x="38" y="94"/>
                  </a:cxn>
                  <a:cxn ang="0">
                    <a:pos x="56" y="111"/>
                  </a:cxn>
                  <a:cxn ang="0">
                    <a:pos x="81" y="122"/>
                  </a:cxn>
                  <a:cxn ang="0">
                    <a:pos x="105" y="131"/>
                  </a:cxn>
                  <a:cxn ang="0">
                    <a:pos x="132" y="133"/>
                  </a:cxn>
                  <a:cxn ang="0">
                    <a:pos x="132" y="133"/>
                  </a:cxn>
                  <a:cxn ang="0">
                    <a:pos x="132" y="122"/>
                  </a:cxn>
                </a:cxnLst>
                <a:rect l="0" t="0" r="r" b="b"/>
                <a:pathLst>
                  <a:path w="132" h="133">
                    <a:moveTo>
                      <a:pt x="132" y="122"/>
                    </a:moveTo>
                    <a:lnTo>
                      <a:pt x="132" y="122"/>
                    </a:lnTo>
                    <a:lnTo>
                      <a:pt x="107" y="120"/>
                    </a:lnTo>
                    <a:lnTo>
                      <a:pt x="83" y="114"/>
                    </a:lnTo>
                    <a:lnTo>
                      <a:pt x="64" y="103"/>
                    </a:lnTo>
                    <a:lnTo>
                      <a:pt x="46" y="86"/>
                    </a:lnTo>
                    <a:lnTo>
                      <a:pt x="32" y="67"/>
                    </a:lnTo>
                    <a:lnTo>
                      <a:pt x="19" y="47"/>
                    </a:lnTo>
                    <a:lnTo>
                      <a:pt x="13" y="2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11" y="53"/>
                    </a:lnTo>
                    <a:lnTo>
                      <a:pt x="21" y="75"/>
                    </a:lnTo>
                    <a:lnTo>
                      <a:pt x="38" y="94"/>
                    </a:lnTo>
                    <a:lnTo>
                      <a:pt x="56" y="111"/>
                    </a:lnTo>
                    <a:lnTo>
                      <a:pt x="81" y="122"/>
                    </a:lnTo>
                    <a:lnTo>
                      <a:pt x="105" y="131"/>
                    </a:lnTo>
                    <a:lnTo>
                      <a:pt x="132" y="133"/>
                    </a:lnTo>
                    <a:lnTo>
                      <a:pt x="132" y="122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6" name="Freeform 5200"/>
              <p:cNvSpPr>
                <a:spLocks/>
              </p:cNvSpPr>
              <p:nvPr/>
            </p:nvSpPr>
            <p:spPr bwMode="auto">
              <a:xfrm>
                <a:off x="7473" y="8448"/>
                <a:ext cx="73" cy="2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6" y="13"/>
                  </a:cxn>
                  <a:cxn ang="0">
                    <a:pos x="21" y="13"/>
                  </a:cxn>
                  <a:cxn ang="0">
                    <a:pos x="24" y="11"/>
                  </a:cxn>
                  <a:cxn ang="0">
                    <a:pos x="29" y="11"/>
                  </a:cxn>
                  <a:cxn ang="0">
                    <a:pos x="32" y="11"/>
                  </a:cxn>
                  <a:cxn ang="0">
                    <a:pos x="29" y="0"/>
                  </a:cxn>
                </a:cxnLst>
                <a:rect l="0" t="0" r="r" b="b"/>
                <a:pathLst>
                  <a:path w="32" h="13">
                    <a:moveTo>
                      <a:pt x="29" y="0"/>
                    </a:moveTo>
                    <a:lnTo>
                      <a:pt x="26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6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7" name="Freeform 5199"/>
              <p:cNvSpPr>
                <a:spLocks/>
              </p:cNvSpPr>
              <p:nvPr/>
            </p:nvSpPr>
            <p:spPr bwMode="auto">
              <a:xfrm>
                <a:off x="7442" y="8399"/>
                <a:ext cx="129" cy="6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4" y="2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51" y="31"/>
                  </a:cxn>
                  <a:cxn ang="0">
                    <a:pos x="48" y="20"/>
                  </a:cxn>
                  <a:cxn ang="0">
                    <a:pos x="57" y="28"/>
                  </a:cxn>
                </a:cxnLst>
                <a:rect l="0" t="0" r="r" b="b"/>
                <a:pathLst>
                  <a:path w="57" h="31">
                    <a:moveTo>
                      <a:pt x="57" y="28"/>
                    </a:moveTo>
                    <a:lnTo>
                      <a:pt x="54" y="2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51" y="31"/>
                    </a:lnTo>
                    <a:lnTo>
                      <a:pt x="48" y="20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8" name="Freeform 5198"/>
              <p:cNvSpPr>
                <a:spLocks/>
              </p:cNvSpPr>
              <p:nvPr/>
            </p:nvSpPr>
            <p:spPr bwMode="auto">
              <a:xfrm>
                <a:off x="7564" y="8442"/>
                <a:ext cx="7" cy="1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" y="8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9" name="Freeform 5197"/>
              <p:cNvSpPr>
                <a:spLocks/>
              </p:cNvSpPr>
              <p:nvPr/>
            </p:nvSpPr>
            <p:spPr bwMode="auto">
              <a:xfrm>
                <a:off x="7473" y="8442"/>
                <a:ext cx="98" cy="106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8" y="50"/>
                  </a:cxn>
                  <a:cxn ang="0">
                    <a:pos x="43" y="8"/>
                  </a:cxn>
                  <a:cxn ang="0">
                    <a:pos x="34" y="0"/>
                  </a:cxn>
                  <a:cxn ang="0">
                    <a:pos x="0" y="42"/>
                  </a:cxn>
                  <a:cxn ang="0">
                    <a:pos x="2" y="44"/>
                  </a:cxn>
                </a:cxnLst>
                <a:rect l="0" t="0" r="r" b="b"/>
                <a:pathLst>
                  <a:path w="43" h="50">
                    <a:moveTo>
                      <a:pt x="2" y="44"/>
                    </a:moveTo>
                    <a:lnTo>
                      <a:pt x="8" y="50"/>
                    </a:lnTo>
                    <a:lnTo>
                      <a:pt x="43" y="8"/>
                    </a:lnTo>
                    <a:lnTo>
                      <a:pt x="34" y="0"/>
                    </a:lnTo>
                    <a:lnTo>
                      <a:pt x="0" y="42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0" name="Rectangle 5196"/>
              <p:cNvSpPr>
                <a:spLocks noChangeArrowheads="1"/>
              </p:cNvSpPr>
              <p:nvPr/>
            </p:nvSpPr>
            <p:spPr bwMode="auto">
              <a:xfrm>
                <a:off x="6611" y="2913"/>
                <a:ext cx="23" cy="95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1" name="Freeform 5195"/>
              <p:cNvSpPr>
                <a:spLocks/>
              </p:cNvSpPr>
              <p:nvPr/>
            </p:nvSpPr>
            <p:spPr bwMode="auto">
              <a:xfrm>
                <a:off x="6611" y="2628"/>
                <a:ext cx="293" cy="291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31" y="0"/>
                  </a:cxn>
                  <a:cxn ang="0">
                    <a:pos x="104" y="3"/>
                  </a:cxn>
                  <a:cxn ang="0">
                    <a:pos x="80" y="11"/>
                  </a:cxn>
                  <a:cxn ang="0">
                    <a:pos x="59" y="25"/>
                  </a:cxn>
                  <a:cxn ang="0">
                    <a:pos x="37" y="39"/>
                  </a:cxn>
                  <a:cxn ang="0">
                    <a:pos x="21" y="62"/>
                  </a:cxn>
                  <a:cxn ang="0">
                    <a:pos x="10" y="84"/>
                  </a:cxn>
                  <a:cxn ang="0">
                    <a:pos x="2" y="109"/>
                  </a:cxn>
                  <a:cxn ang="0">
                    <a:pos x="0" y="137"/>
                  </a:cxn>
                  <a:cxn ang="0">
                    <a:pos x="10" y="137"/>
                  </a:cxn>
                  <a:cxn ang="0">
                    <a:pos x="13" y="112"/>
                  </a:cxn>
                  <a:cxn ang="0">
                    <a:pos x="21" y="89"/>
                  </a:cxn>
                  <a:cxn ang="0">
                    <a:pos x="32" y="67"/>
                  </a:cxn>
                  <a:cxn ang="0">
                    <a:pos x="45" y="48"/>
                  </a:cxn>
                  <a:cxn ang="0">
                    <a:pos x="64" y="34"/>
                  </a:cxn>
                  <a:cxn ang="0">
                    <a:pos x="83" y="23"/>
                  </a:cxn>
                  <a:cxn ang="0">
                    <a:pos x="107" y="14"/>
                  </a:cxn>
                  <a:cxn ang="0">
                    <a:pos x="131" y="11"/>
                  </a:cxn>
                  <a:cxn ang="0">
                    <a:pos x="131" y="11"/>
                  </a:cxn>
                  <a:cxn ang="0">
                    <a:pos x="131" y="0"/>
                  </a:cxn>
                </a:cxnLst>
                <a:rect l="0" t="0" r="r" b="b"/>
                <a:pathLst>
                  <a:path w="131" h="137">
                    <a:moveTo>
                      <a:pt x="131" y="0"/>
                    </a:moveTo>
                    <a:lnTo>
                      <a:pt x="131" y="0"/>
                    </a:lnTo>
                    <a:lnTo>
                      <a:pt x="104" y="3"/>
                    </a:lnTo>
                    <a:lnTo>
                      <a:pt x="80" y="11"/>
                    </a:lnTo>
                    <a:lnTo>
                      <a:pt x="59" y="25"/>
                    </a:lnTo>
                    <a:lnTo>
                      <a:pt x="37" y="39"/>
                    </a:lnTo>
                    <a:lnTo>
                      <a:pt x="21" y="62"/>
                    </a:lnTo>
                    <a:lnTo>
                      <a:pt x="10" y="84"/>
                    </a:lnTo>
                    <a:lnTo>
                      <a:pt x="2" y="109"/>
                    </a:lnTo>
                    <a:lnTo>
                      <a:pt x="0" y="137"/>
                    </a:lnTo>
                    <a:lnTo>
                      <a:pt x="10" y="137"/>
                    </a:lnTo>
                    <a:lnTo>
                      <a:pt x="13" y="112"/>
                    </a:lnTo>
                    <a:lnTo>
                      <a:pt x="21" y="89"/>
                    </a:lnTo>
                    <a:lnTo>
                      <a:pt x="32" y="67"/>
                    </a:lnTo>
                    <a:lnTo>
                      <a:pt x="45" y="48"/>
                    </a:lnTo>
                    <a:lnTo>
                      <a:pt x="64" y="34"/>
                    </a:lnTo>
                    <a:lnTo>
                      <a:pt x="83" y="23"/>
                    </a:lnTo>
                    <a:lnTo>
                      <a:pt x="107" y="14"/>
                    </a:lnTo>
                    <a:lnTo>
                      <a:pt x="131" y="1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2" name="Freeform 5194"/>
              <p:cNvSpPr>
                <a:spLocks/>
              </p:cNvSpPr>
              <p:nvPr/>
            </p:nvSpPr>
            <p:spPr bwMode="auto">
              <a:xfrm>
                <a:off x="6904" y="2628"/>
                <a:ext cx="298" cy="291"/>
              </a:xfrm>
              <a:custGeom>
                <a:avLst/>
                <a:gdLst/>
                <a:ahLst/>
                <a:cxnLst>
                  <a:cxn ang="0">
                    <a:pos x="132" y="137"/>
                  </a:cxn>
                  <a:cxn ang="0">
                    <a:pos x="129" y="109"/>
                  </a:cxn>
                  <a:cxn ang="0">
                    <a:pos x="121" y="84"/>
                  </a:cxn>
                  <a:cxn ang="0">
                    <a:pos x="108" y="62"/>
                  </a:cxn>
                  <a:cxn ang="0">
                    <a:pos x="91" y="39"/>
                  </a:cxn>
                  <a:cxn ang="0">
                    <a:pos x="73" y="25"/>
                  </a:cxn>
                  <a:cxn ang="0">
                    <a:pos x="51" y="11"/>
                  </a:cxn>
                  <a:cxn ang="0">
                    <a:pos x="27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4" y="14"/>
                  </a:cxn>
                  <a:cxn ang="0">
                    <a:pos x="46" y="23"/>
                  </a:cxn>
                  <a:cxn ang="0">
                    <a:pos x="67" y="34"/>
                  </a:cxn>
                  <a:cxn ang="0">
                    <a:pos x="83" y="48"/>
                  </a:cxn>
                  <a:cxn ang="0">
                    <a:pos x="100" y="67"/>
                  </a:cxn>
                  <a:cxn ang="0">
                    <a:pos x="110" y="89"/>
                  </a:cxn>
                  <a:cxn ang="0">
                    <a:pos x="118" y="112"/>
                  </a:cxn>
                  <a:cxn ang="0">
                    <a:pos x="118" y="137"/>
                  </a:cxn>
                  <a:cxn ang="0">
                    <a:pos x="132" y="137"/>
                  </a:cxn>
                </a:cxnLst>
                <a:rect l="0" t="0" r="r" b="b"/>
                <a:pathLst>
                  <a:path w="132" h="137">
                    <a:moveTo>
                      <a:pt x="132" y="137"/>
                    </a:moveTo>
                    <a:lnTo>
                      <a:pt x="129" y="109"/>
                    </a:lnTo>
                    <a:lnTo>
                      <a:pt x="121" y="84"/>
                    </a:lnTo>
                    <a:lnTo>
                      <a:pt x="108" y="62"/>
                    </a:lnTo>
                    <a:lnTo>
                      <a:pt x="91" y="39"/>
                    </a:lnTo>
                    <a:lnTo>
                      <a:pt x="73" y="25"/>
                    </a:lnTo>
                    <a:lnTo>
                      <a:pt x="51" y="11"/>
                    </a:lnTo>
                    <a:lnTo>
                      <a:pt x="27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4"/>
                    </a:lnTo>
                    <a:lnTo>
                      <a:pt x="46" y="23"/>
                    </a:lnTo>
                    <a:lnTo>
                      <a:pt x="67" y="34"/>
                    </a:lnTo>
                    <a:lnTo>
                      <a:pt x="83" y="48"/>
                    </a:lnTo>
                    <a:lnTo>
                      <a:pt x="100" y="67"/>
                    </a:lnTo>
                    <a:lnTo>
                      <a:pt x="110" y="89"/>
                    </a:lnTo>
                    <a:lnTo>
                      <a:pt x="118" y="112"/>
                    </a:lnTo>
                    <a:lnTo>
                      <a:pt x="118" y="137"/>
                    </a:lnTo>
                    <a:lnTo>
                      <a:pt x="132" y="137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3" name="Freeform 5193"/>
              <p:cNvSpPr>
                <a:spLocks/>
              </p:cNvSpPr>
              <p:nvPr/>
            </p:nvSpPr>
            <p:spPr bwMode="auto">
              <a:xfrm>
                <a:off x="7177" y="2830"/>
                <a:ext cx="86" cy="11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8" y="53"/>
                  </a:cxn>
                  <a:cxn ang="0">
                    <a:pos x="38" y="8"/>
                  </a:cxn>
                  <a:cxn ang="0">
                    <a:pos x="27" y="0"/>
                  </a:cxn>
                  <a:cxn ang="0">
                    <a:pos x="0" y="47"/>
                  </a:cxn>
                  <a:cxn ang="0">
                    <a:pos x="8" y="47"/>
                  </a:cxn>
                  <a:cxn ang="0">
                    <a:pos x="0" y="53"/>
                  </a:cxn>
                </a:cxnLst>
                <a:rect l="0" t="0" r="r" b="b"/>
                <a:pathLst>
                  <a:path w="38" h="53">
                    <a:moveTo>
                      <a:pt x="0" y="53"/>
                    </a:moveTo>
                    <a:lnTo>
                      <a:pt x="8" y="53"/>
                    </a:lnTo>
                    <a:lnTo>
                      <a:pt x="38" y="8"/>
                    </a:lnTo>
                    <a:lnTo>
                      <a:pt x="27" y="0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4" name="Freeform 5192"/>
              <p:cNvSpPr>
                <a:spLocks/>
              </p:cNvSpPr>
              <p:nvPr/>
            </p:nvSpPr>
            <p:spPr bwMode="auto">
              <a:xfrm>
                <a:off x="7177" y="2936"/>
                <a:ext cx="17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8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5" name="Freeform 5191"/>
              <p:cNvSpPr>
                <a:spLocks/>
              </p:cNvSpPr>
              <p:nvPr/>
            </p:nvSpPr>
            <p:spPr bwMode="auto">
              <a:xfrm>
                <a:off x="7109" y="2830"/>
                <a:ext cx="85" cy="1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8"/>
                  </a:cxn>
                  <a:cxn ang="0">
                    <a:pos x="30" y="53"/>
                  </a:cxn>
                  <a:cxn ang="0">
                    <a:pos x="38" y="47"/>
                  </a:cxn>
                  <a:cxn ang="0">
                    <a:pos x="11" y="0"/>
                  </a:cxn>
                  <a:cxn ang="0">
                    <a:pos x="6" y="6"/>
                  </a:cxn>
                </a:cxnLst>
                <a:rect l="0" t="0" r="r" b="b"/>
                <a:pathLst>
                  <a:path w="38" h="53">
                    <a:moveTo>
                      <a:pt x="6" y="6"/>
                    </a:moveTo>
                    <a:lnTo>
                      <a:pt x="0" y="8"/>
                    </a:lnTo>
                    <a:lnTo>
                      <a:pt x="30" y="53"/>
                    </a:lnTo>
                    <a:lnTo>
                      <a:pt x="38" y="47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6" name="Rectangle 5190"/>
              <p:cNvSpPr>
                <a:spLocks noChangeArrowheads="1"/>
              </p:cNvSpPr>
              <p:nvPr/>
            </p:nvSpPr>
            <p:spPr bwMode="auto">
              <a:xfrm>
                <a:off x="7539" y="8448"/>
                <a:ext cx="422" cy="28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7" name="Freeform 5189"/>
              <p:cNvSpPr>
                <a:spLocks/>
              </p:cNvSpPr>
              <p:nvPr/>
            </p:nvSpPr>
            <p:spPr bwMode="auto">
              <a:xfrm>
                <a:off x="7873" y="8388"/>
                <a:ext cx="113" cy="84"/>
              </a:xfrm>
              <a:custGeom>
                <a:avLst/>
                <a:gdLst/>
                <a:ahLst/>
                <a:cxnLst>
                  <a:cxn ang="0">
                    <a:pos x="51" y="39"/>
                  </a:cxn>
                  <a:cxn ang="0">
                    <a:pos x="51" y="30"/>
                  </a:cxn>
                  <a:cxn ang="0">
                    <a:pos x="8" y="0"/>
                  </a:cxn>
                  <a:cxn ang="0">
                    <a:pos x="0" y="11"/>
                  </a:cxn>
                  <a:cxn ang="0">
                    <a:pos x="45" y="39"/>
                  </a:cxn>
                  <a:cxn ang="0">
                    <a:pos x="45" y="30"/>
                  </a:cxn>
                  <a:cxn ang="0">
                    <a:pos x="51" y="39"/>
                  </a:cxn>
                </a:cxnLst>
                <a:rect l="0" t="0" r="r" b="b"/>
                <a:pathLst>
                  <a:path w="51" h="39">
                    <a:moveTo>
                      <a:pt x="51" y="39"/>
                    </a:moveTo>
                    <a:lnTo>
                      <a:pt x="51" y="30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45" y="39"/>
                    </a:lnTo>
                    <a:lnTo>
                      <a:pt x="45" y="30"/>
                    </a:lnTo>
                    <a:lnTo>
                      <a:pt x="51" y="39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8" name="Freeform 5188"/>
              <p:cNvSpPr>
                <a:spLocks/>
              </p:cNvSpPr>
              <p:nvPr/>
            </p:nvSpPr>
            <p:spPr bwMode="auto">
              <a:xfrm>
                <a:off x="7979" y="8453"/>
                <a:ext cx="7" cy="19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3" y="9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9" name="Freeform 5187"/>
              <p:cNvSpPr>
                <a:spLocks/>
              </p:cNvSpPr>
              <p:nvPr/>
            </p:nvSpPr>
            <p:spPr bwMode="auto">
              <a:xfrm>
                <a:off x="7873" y="8453"/>
                <a:ext cx="113" cy="83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8" y="39"/>
                  </a:cxn>
                  <a:cxn ang="0">
                    <a:pos x="51" y="9"/>
                  </a:cxn>
                  <a:cxn ang="0">
                    <a:pos x="45" y="0"/>
                  </a:cxn>
                  <a:cxn ang="0">
                    <a:pos x="0" y="31"/>
                  </a:cxn>
                  <a:cxn ang="0">
                    <a:pos x="2" y="34"/>
                  </a:cxn>
                </a:cxnLst>
                <a:rect l="0" t="0" r="r" b="b"/>
                <a:pathLst>
                  <a:path w="51" h="39">
                    <a:moveTo>
                      <a:pt x="2" y="34"/>
                    </a:moveTo>
                    <a:lnTo>
                      <a:pt x="8" y="39"/>
                    </a:lnTo>
                    <a:lnTo>
                      <a:pt x="51" y="9"/>
                    </a:lnTo>
                    <a:lnTo>
                      <a:pt x="45" y="0"/>
                    </a:lnTo>
                    <a:lnTo>
                      <a:pt x="0" y="31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0" name="Freeform 5186"/>
              <p:cNvSpPr>
                <a:spLocks/>
              </p:cNvSpPr>
              <p:nvPr/>
            </p:nvSpPr>
            <p:spPr bwMode="auto">
              <a:xfrm>
                <a:off x="6841" y="5881"/>
                <a:ext cx="361" cy="361"/>
              </a:xfrm>
              <a:custGeom>
                <a:avLst/>
                <a:gdLst/>
                <a:ahLst/>
                <a:cxnLst>
                  <a:cxn ang="0">
                    <a:pos x="161" y="170"/>
                  </a:cxn>
                  <a:cxn ang="0">
                    <a:pos x="161" y="150"/>
                  </a:cxn>
                  <a:cxn ang="0">
                    <a:pos x="158" y="134"/>
                  </a:cxn>
                  <a:cxn ang="0">
                    <a:pos x="155" y="120"/>
                  </a:cxn>
                  <a:cxn ang="0">
                    <a:pos x="150" y="103"/>
                  </a:cxn>
                  <a:cxn ang="0">
                    <a:pos x="142" y="89"/>
                  </a:cxn>
                  <a:cxn ang="0">
                    <a:pos x="134" y="75"/>
                  </a:cxn>
                  <a:cxn ang="0">
                    <a:pos x="126" y="61"/>
                  </a:cxn>
                  <a:cxn ang="0">
                    <a:pos x="115" y="50"/>
                  </a:cxn>
                  <a:cxn ang="0">
                    <a:pos x="102" y="39"/>
                  </a:cxn>
                  <a:cxn ang="0">
                    <a:pos x="91" y="28"/>
                  </a:cxn>
                  <a:cxn ang="0">
                    <a:pos x="78" y="20"/>
                  </a:cxn>
                  <a:cxn ang="0">
                    <a:pos x="61" y="14"/>
                  </a:cxn>
                  <a:cxn ang="0">
                    <a:pos x="48" y="8"/>
                  </a:cxn>
                  <a:cxn ang="0">
                    <a:pos x="32" y="3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6" y="14"/>
                  </a:cxn>
                  <a:cxn ang="0">
                    <a:pos x="29" y="14"/>
                  </a:cxn>
                  <a:cxn ang="0">
                    <a:pos x="45" y="20"/>
                  </a:cxn>
                  <a:cxn ang="0">
                    <a:pos x="59" y="25"/>
                  </a:cxn>
                  <a:cxn ang="0">
                    <a:pos x="72" y="31"/>
                  </a:cxn>
                  <a:cxn ang="0">
                    <a:pos x="83" y="39"/>
                  </a:cxn>
                  <a:cxn ang="0">
                    <a:pos x="96" y="47"/>
                  </a:cxn>
                  <a:cxn ang="0">
                    <a:pos x="107" y="59"/>
                  </a:cxn>
                  <a:cxn ang="0">
                    <a:pos x="115" y="70"/>
                  </a:cxn>
                  <a:cxn ang="0">
                    <a:pos x="126" y="81"/>
                  </a:cxn>
                  <a:cxn ang="0">
                    <a:pos x="131" y="95"/>
                  </a:cxn>
                  <a:cxn ang="0">
                    <a:pos x="139" y="109"/>
                  </a:cxn>
                  <a:cxn ang="0">
                    <a:pos x="145" y="123"/>
                  </a:cxn>
                  <a:cxn ang="0">
                    <a:pos x="147" y="137"/>
                  </a:cxn>
                  <a:cxn ang="0">
                    <a:pos x="150" y="153"/>
                  </a:cxn>
                  <a:cxn ang="0">
                    <a:pos x="150" y="170"/>
                  </a:cxn>
                  <a:cxn ang="0">
                    <a:pos x="161" y="170"/>
                  </a:cxn>
                </a:cxnLst>
                <a:rect l="0" t="0" r="r" b="b"/>
                <a:pathLst>
                  <a:path w="161" h="170">
                    <a:moveTo>
                      <a:pt x="161" y="170"/>
                    </a:moveTo>
                    <a:lnTo>
                      <a:pt x="161" y="150"/>
                    </a:lnTo>
                    <a:lnTo>
                      <a:pt x="158" y="134"/>
                    </a:lnTo>
                    <a:lnTo>
                      <a:pt x="155" y="120"/>
                    </a:lnTo>
                    <a:lnTo>
                      <a:pt x="150" y="103"/>
                    </a:lnTo>
                    <a:lnTo>
                      <a:pt x="142" y="89"/>
                    </a:lnTo>
                    <a:lnTo>
                      <a:pt x="134" y="75"/>
                    </a:lnTo>
                    <a:lnTo>
                      <a:pt x="126" y="61"/>
                    </a:lnTo>
                    <a:lnTo>
                      <a:pt x="115" y="50"/>
                    </a:lnTo>
                    <a:lnTo>
                      <a:pt x="102" y="39"/>
                    </a:lnTo>
                    <a:lnTo>
                      <a:pt x="91" y="28"/>
                    </a:lnTo>
                    <a:lnTo>
                      <a:pt x="78" y="20"/>
                    </a:lnTo>
                    <a:lnTo>
                      <a:pt x="61" y="14"/>
                    </a:lnTo>
                    <a:lnTo>
                      <a:pt x="48" y="8"/>
                    </a:lnTo>
                    <a:lnTo>
                      <a:pt x="32" y="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6" y="14"/>
                    </a:lnTo>
                    <a:lnTo>
                      <a:pt x="29" y="14"/>
                    </a:lnTo>
                    <a:lnTo>
                      <a:pt x="45" y="20"/>
                    </a:lnTo>
                    <a:lnTo>
                      <a:pt x="59" y="25"/>
                    </a:lnTo>
                    <a:lnTo>
                      <a:pt x="72" y="31"/>
                    </a:lnTo>
                    <a:lnTo>
                      <a:pt x="83" y="39"/>
                    </a:lnTo>
                    <a:lnTo>
                      <a:pt x="96" y="47"/>
                    </a:lnTo>
                    <a:lnTo>
                      <a:pt x="107" y="59"/>
                    </a:lnTo>
                    <a:lnTo>
                      <a:pt x="115" y="70"/>
                    </a:lnTo>
                    <a:lnTo>
                      <a:pt x="126" y="81"/>
                    </a:lnTo>
                    <a:lnTo>
                      <a:pt x="131" y="95"/>
                    </a:lnTo>
                    <a:lnTo>
                      <a:pt x="139" y="109"/>
                    </a:lnTo>
                    <a:lnTo>
                      <a:pt x="145" y="123"/>
                    </a:lnTo>
                    <a:lnTo>
                      <a:pt x="147" y="137"/>
                    </a:lnTo>
                    <a:lnTo>
                      <a:pt x="150" y="153"/>
                    </a:lnTo>
                    <a:lnTo>
                      <a:pt x="150" y="170"/>
                    </a:lnTo>
                    <a:lnTo>
                      <a:pt x="161" y="17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1" name="Freeform 5185"/>
              <p:cNvSpPr>
                <a:spLocks/>
              </p:cNvSpPr>
              <p:nvPr/>
            </p:nvSpPr>
            <p:spPr bwMode="auto">
              <a:xfrm>
                <a:off x="7185" y="6154"/>
                <a:ext cx="84" cy="11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8" y="53"/>
                  </a:cxn>
                  <a:cxn ang="0">
                    <a:pos x="37" y="6"/>
                  </a:cxn>
                  <a:cxn ang="0">
                    <a:pos x="27" y="0"/>
                  </a:cxn>
                  <a:cxn ang="0">
                    <a:pos x="0" y="48"/>
                  </a:cxn>
                  <a:cxn ang="0">
                    <a:pos x="8" y="48"/>
                  </a:cxn>
                  <a:cxn ang="0">
                    <a:pos x="0" y="53"/>
                  </a:cxn>
                </a:cxnLst>
                <a:rect l="0" t="0" r="r" b="b"/>
                <a:pathLst>
                  <a:path w="37" h="53">
                    <a:moveTo>
                      <a:pt x="0" y="53"/>
                    </a:moveTo>
                    <a:lnTo>
                      <a:pt x="8" y="53"/>
                    </a:lnTo>
                    <a:lnTo>
                      <a:pt x="37" y="6"/>
                    </a:lnTo>
                    <a:lnTo>
                      <a:pt x="27" y="0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2" name="Freeform 5184"/>
              <p:cNvSpPr>
                <a:spLocks/>
              </p:cNvSpPr>
              <p:nvPr/>
            </p:nvSpPr>
            <p:spPr bwMode="auto">
              <a:xfrm>
                <a:off x="7185" y="6260"/>
                <a:ext cx="17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8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2" y="0"/>
                    </a:lnTo>
                    <a:lnTo>
                      <a:pt x="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3" name="Freeform 5183"/>
              <p:cNvSpPr>
                <a:spLocks/>
              </p:cNvSpPr>
              <p:nvPr/>
            </p:nvSpPr>
            <p:spPr bwMode="auto">
              <a:xfrm>
                <a:off x="7117" y="6154"/>
                <a:ext cx="85" cy="11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6"/>
                  </a:cxn>
                  <a:cxn ang="0">
                    <a:pos x="30" y="53"/>
                  </a:cxn>
                  <a:cxn ang="0">
                    <a:pos x="38" y="48"/>
                  </a:cxn>
                  <a:cxn ang="0">
                    <a:pos x="8" y="0"/>
                  </a:cxn>
                  <a:cxn ang="0">
                    <a:pos x="6" y="3"/>
                  </a:cxn>
                </a:cxnLst>
                <a:rect l="0" t="0" r="r" b="b"/>
                <a:pathLst>
                  <a:path w="38" h="53">
                    <a:moveTo>
                      <a:pt x="6" y="3"/>
                    </a:moveTo>
                    <a:lnTo>
                      <a:pt x="0" y="6"/>
                    </a:lnTo>
                    <a:lnTo>
                      <a:pt x="30" y="53"/>
                    </a:lnTo>
                    <a:lnTo>
                      <a:pt x="38" y="48"/>
                    </a:lnTo>
                    <a:lnTo>
                      <a:pt x="8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4" name="Rectangle 5182"/>
              <p:cNvSpPr>
                <a:spLocks noChangeArrowheads="1"/>
              </p:cNvSpPr>
              <p:nvPr/>
            </p:nvSpPr>
            <p:spPr bwMode="auto">
              <a:xfrm>
                <a:off x="5867" y="5887"/>
                <a:ext cx="966" cy="25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5" name="Freeform 5181"/>
              <p:cNvSpPr>
                <a:spLocks/>
              </p:cNvSpPr>
              <p:nvPr/>
            </p:nvSpPr>
            <p:spPr bwMode="auto">
              <a:xfrm>
                <a:off x="6748" y="5822"/>
                <a:ext cx="115" cy="90"/>
              </a:xfrm>
              <a:custGeom>
                <a:avLst/>
                <a:gdLst/>
                <a:ahLst/>
                <a:cxnLst>
                  <a:cxn ang="0">
                    <a:pos x="51" y="42"/>
                  </a:cxn>
                  <a:cxn ang="0">
                    <a:pos x="51" y="31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43" y="42"/>
                  </a:cxn>
                  <a:cxn ang="0">
                    <a:pos x="43" y="31"/>
                  </a:cxn>
                  <a:cxn ang="0">
                    <a:pos x="51" y="42"/>
                  </a:cxn>
                </a:cxnLst>
                <a:rect l="0" t="0" r="r" b="b"/>
                <a:pathLst>
                  <a:path w="51" h="42">
                    <a:moveTo>
                      <a:pt x="51" y="42"/>
                    </a:moveTo>
                    <a:lnTo>
                      <a:pt x="51" y="31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43" y="42"/>
                    </a:lnTo>
                    <a:lnTo>
                      <a:pt x="43" y="31"/>
                    </a:lnTo>
                    <a:lnTo>
                      <a:pt x="51" y="42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6" name="Freeform 5180"/>
              <p:cNvSpPr>
                <a:spLocks/>
              </p:cNvSpPr>
              <p:nvPr/>
            </p:nvSpPr>
            <p:spPr bwMode="auto">
              <a:xfrm>
                <a:off x="6852" y="5887"/>
                <a:ext cx="11" cy="25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11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7" name="Freeform 5179"/>
              <p:cNvSpPr>
                <a:spLocks/>
              </p:cNvSpPr>
              <p:nvPr/>
            </p:nvSpPr>
            <p:spPr bwMode="auto">
              <a:xfrm>
                <a:off x="6748" y="5887"/>
                <a:ext cx="115" cy="9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6" y="42"/>
                  </a:cxn>
                  <a:cxn ang="0">
                    <a:pos x="51" y="11"/>
                  </a:cxn>
                  <a:cxn ang="0">
                    <a:pos x="43" y="0"/>
                  </a:cxn>
                  <a:cxn ang="0">
                    <a:pos x="0" y="30"/>
                  </a:cxn>
                  <a:cxn ang="0">
                    <a:pos x="3" y="36"/>
                  </a:cxn>
                </a:cxnLst>
                <a:rect l="0" t="0" r="r" b="b"/>
                <a:pathLst>
                  <a:path w="51" h="42">
                    <a:moveTo>
                      <a:pt x="3" y="36"/>
                    </a:moveTo>
                    <a:lnTo>
                      <a:pt x="6" y="42"/>
                    </a:lnTo>
                    <a:lnTo>
                      <a:pt x="51" y="11"/>
                    </a:lnTo>
                    <a:lnTo>
                      <a:pt x="43" y="0"/>
                    </a:lnTo>
                    <a:lnTo>
                      <a:pt x="0" y="30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8" name="Freeform 5178"/>
              <p:cNvSpPr>
                <a:spLocks/>
              </p:cNvSpPr>
              <p:nvPr/>
            </p:nvSpPr>
            <p:spPr bwMode="auto">
              <a:xfrm>
                <a:off x="4667" y="5881"/>
                <a:ext cx="361" cy="361"/>
              </a:xfrm>
              <a:custGeom>
                <a:avLst/>
                <a:gdLst/>
                <a:ahLst/>
                <a:cxnLst>
                  <a:cxn ang="0">
                    <a:pos x="161" y="170"/>
                  </a:cxn>
                  <a:cxn ang="0">
                    <a:pos x="161" y="150"/>
                  </a:cxn>
                  <a:cxn ang="0">
                    <a:pos x="159" y="134"/>
                  </a:cxn>
                  <a:cxn ang="0">
                    <a:pos x="156" y="120"/>
                  </a:cxn>
                  <a:cxn ang="0">
                    <a:pos x="150" y="103"/>
                  </a:cxn>
                  <a:cxn ang="0">
                    <a:pos x="142" y="89"/>
                  </a:cxn>
                  <a:cxn ang="0">
                    <a:pos x="134" y="75"/>
                  </a:cxn>
                  <a:cxn ang="0">
                    <a:pos x="124" y="61"/>
                  </a:cxn>
                  <a:cxn ang="0">
                    <a:pos x="116" y="50"/>
                  </a:cxn>
                  <a:cxn ang="0">
                    <a:pos x="102" y="39"/>
                  </a:cxn>
                  <a:cxn ang="0">
                    <a:pos x="91" y="28"/>
                  </a:cxn>
                  <a:cxn ang="0">
                    <a:pos x="78" y="20"/>
                  </a:cxn>
                  <a:cxn ang="0">
                    <a:pos x="62" y="14"/>
                  </a:cxn>
                  <a:cxn ang="0">
                    <a:pos x="48" y="8"/>
                  </a:cxn>
                  <a:cxn ang="0">
                    <a:pos x="32" y="3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6" y="14"/>
                  </a:cxn>
                  <a:cxn ang="0">
                    <a:pos x="30" y="14"/>
                  </a:cxn>
                  <a:cxn ang="0">
                    <a:pos x="46" y="20"/>
                  </a:cxn>
                  <a:cxn ang="0">
                    <a:pos x="59" y="25"/>
                  </a:cxn>
                  <a:cxn ang="0">
                    <a:pos x="73" y="31"/>
                  </a:cxn>
                  <a:cxn ang="0">
                    <a:pos x="83" y="39"/>
                  </a:cxn>
                  <a:cxn ang="0">
                    <a:pos x="97" y="47"/>
                  </a:cxn>
                  <a:cxn ang="0">
                    <a:pos x="108" y="59"/>
                  </a:cxn>
                  <a:cxn ang="0">
                    <a:pos x="116" y="70"/>
                  </a:cxn>
                  <a:cxn ang="0">
                    <a:pos x="124" y="81"/>
                  </a:cxn>
                  <a:cxn ang="0">
                    <a:pos x="132" y="95"/>
                  </a:cxn>
                  <a:cxn ang="0">
                    <a:pos x="140" y="109"/>
                  </a:cxn>
                  <a:cxn ang="0">
                    <a:pos x="145" y="123"/>
                  </a:cxn>
                  <a:cxn ang="0">
                    <a:pos x="148" y="137"/>
                  </a:cxn>
                  <a:cxn ang="0">
                    <a:pos x="150" y="153"/>
                  </a:cxn>
                  <a:cxn ang="0">
                    <a:pos x="150" y="170"/>
                  </a:cxn>
                  <a:cxn ang="0">
                    <a:pos x="161" y="170"/>
                  </a:cxn>
                </a:cxnLst>
                <a:rect l="0" t="0" r="r" b="b"/>
                <a:pathLst>
                  <a:path w="161" h="170">
                    <a:moveTo>
                      <a:pt x="161" y="170"/>
                    </a:moveTo>
                    <a:lnTo>
                      <a:pt x="161" y="150"/>
                    </a:lnTo>
                    <a:lnTo>
                      <a:pt x="159" y="134"/>
                    </a:lnTo>
                    <a:lnTo>
                      <a:pt x="156" y="120"/>
                    </a:lnTo>
                    <a:lnTo>
                      <a:pt x="150" y="103"/>
                    </a:lnTo>
                    <a:lnTo>
                      <a:pt x="142" y="89"/>
                    </a:lnTo>
                    <a:lnTo>
                      <a:pt x="134" y="75"/>
                    </a:lnTo>
                    <a:lnTo>
                      <a:pt x="124" y="61"/>
                    </a:lnTo>
                    <a:lnTo>
                      <a:pt x="116" y="50"/>
                    </a:lnTo>
                    <a:lnTo>
                      <a:pt x="102" y="39"/>
                    </a:lnTo>
                    <a:lnTo>
                      <a:pt x="91" y="28"/>
                    </a:lnTo>
                    <a:lnTo>
                      <a:pt x="78" y="20"/>
                    </a:lnTo>
                    <a:lnTo>
                      <a:pt x="62" y="14"/>
                    </a:lnTo>
                    <a:lnTo>
                      <a:pt x="48" y="8"/>
                    </a:lnTo>
                    <a:lnTo>
                      <a:pt x="32" y="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6" y="14"/>
                    </a:lnTo>
                    <a:lnTo>
                      <a:pt x="30" y="14"/>
                    </a:lnTo>
                    <a:lnTo>
                      <a:pt x="46" y="20"/>
                    </a:lnTo>
                    <a:lnTo>
                      <a:pt x="59" y="25"/>
                    </a:lnTo>
                    <a:lnTo>
                      <a:pt x="73" y="31"/>
                    </a:lnTo>
                    <a:lnTo>
                      <a:pt x="83" y="39"/>
                    </a:lnTo>
                    <a:lnTo>
                      <a:pt x="97" y="47"/>
                    </a:lnTo>
                    <a:lnTo>
                      <a:pt x="108" y="59"/>
                    </a:lnTo>
                    <a:lnTo>
                      <a:pt x="116" y="70"/>
                    </a:lnTo>
                    <a:lnTo>
                      <a:pt x="124" y="81"/>
                    </a:lnTo>
                    <a:lnTo>
                      <a:pt x="132" y="95"/>
                    </a:lnTo>
                    <a:lnTo>
                      <a:pt x="140" y="109"/>
                    </a:lnTo>
                    <a:lnTo>
                      <a:pt x="145" y="123"/>
                    </a:lnTo>
                    <a:lnTo>
                      <a:pt x="148" y="137"/>
                    </a:lnTo>
                    <a:lnTo>
                      <a:pt x="150" y="153"/>
                    </a:lnTo>
                    <a:lnTo>
                      <a:pt x="150" y="170"/>
                    </a:lnTo>
                    <a:lnTo>
                      <a:pt x="161" y="17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9" name="Freeform 5177"/>
              <p:cNvSpPr>
                <a:spLocks/>
              </p:cNvSpPr>
              <p:nvPr/>
            </p:nvSpPr>
            <p:spPr bwMode="auto">
              <a:xfrm>
                <a:off x="5003" y="6154"/>
                <a:ext cx="93" cy="11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1" y="53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0" y="48"/>
                  </a:cxn>
                  <a:cxn ang="0">
                    <a:pos x="11" y="48"/>
                  </a:cxn>
                  <a:cxn ang="0">
                    <a:pos x="0" y="53"/>
                  </a:cxn>
                </a:cxnLst>
                <a:rect l="0" t="0" r="r" b="b"/>
                <a:pathLst>
                  <a:path w="41" h="53">
                    <a:moveTo>
                      <a:pt x="0" y="53"/>
                    </a:moveTo>
                    <a:lnTo>
                      <a:pt x="11" y="53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0" y="48"/>
                    </a:lnTo>
                    <a:lnTo>
                      <a:pt x="11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0" name="Freeform 5176"/>
              <p:cNvSpPr>
                <a:spLocks/>
              </p:cNvSpPr>
              <p:nvPr/>
            </p:nvSpPr>
            <p:spPr bwMode="auto">
              <a:xfrm>
                <a:off x="5003" y="6260"/>
                <a:ext cx="25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6" y="0"/>
                    </a:lnTo>
                    <a:lnTo>
                      <a:pt x="1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1" name="Freeform 5175"/>
              <p:cNvSpPr>
                <a:spLocks/>
              </p:cNvSpPr>
              <p:nvPr/>
            </p:nvSpPr>
            <p:spPr bwMode="auto">
              <a:xfrm>
                <a:off x="4945" y="6154"/>
                <a:ext cx="83" cy="11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6"/>
                  </a:cxn>
                  <a:cxn ang="0">
                    <a:pos x="26" y="53"/>
                  </a:cxn>
                  <a:cxn ang="0">
                    <a:pos x="37" y="48"/>
                  </a:cxn>
                  <a:cxn ang="0">
                    <a:pos x="8" y="0"/>
                  </a:cxn>
                  <a:cxn ang="0">
                    <a:pos x="2" y="3"/>
                  </a:cxn>
                </a:cxnLst>
                <a:rect l="0" t="0" r="r" b="b"/>
                <a:pathLst>
                  <a:path w="37" h="53">
                    <a:moveTo>
                      <a:pt x="2" y="3"/>
                    </a:moveTo>
                    <a:lnTo>
                      <a:pt x="0" y="6"/>
                    </a:lnTo>
                    <a:lnTo>
                      <a:pt x="26" y="53"/>
                    </a:lnTo>
                    <a:lnTo>
                      <a:pt x="37" y="48"/>
                    </a:lnTo>
                    <a:lnTo>
                      <a:pt x="8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2" name="Rectangle 5174"/>
              <p:cNvSpPr>
                <a:spLocks noChangeArrowheads="1"/>
              </p:cNvSpPr>
              <p:nvPr/>
            </p:nvSpPr>
            <p:spPr bwMode="auto">
              <a:xfrm>
                <a:off x="5011" y="6231"/>
                <a:ext cx="25" cy="273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3" name="Freeform 5173"/>
              <p:cNvSpPr>
                <a:spLocks/>
              </p:cNvSpPr>
              <p:nvPr/>
            </p:nvSpPr>
            <p:spPr bwMode="auto">
              <a:xfrm>
                <a:off x="5011" y="6415"/>
                <a:ext cx="85" cy="11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1" y="53"/>
                  </a:cxn>
                  <a:cxn ang="0">
                    <a:pos x="38" y="8"/>
                  </a:cxn>
                  <a:cxn ang="0">
                    <a:pos x="30" y="0"/>
                  </a:cxn>
                  <a:cxn ang="0">
                    <a:pos x="0" y="47"/>
                  </a:cxn>
                  <a:cxn ang="0">
                    <a:pos x="11" y="47"/>
                  </a:cxn>
                  <a:cxn ang="0">
                    <a:pos x="0" y="53"/>
                  </a:cxn>
                </a:cxnLst>
                <a:rect l="0" t="0" r="r" b="b"/>
                <a:pathLst>
                  <a:path w="38" h="53">
                    <a:moveTo>
                      <a:pt x="0" y="53"/>
                    </a:moveTo>
                    <a:lnTo>
                      <a:pt x="11" y="53"/>
                    </a:lnTo>
                    <a:lnTo>
                      <a:pt x="38" y="8"/>
                    </a:lnTo>
                    <a:lnTo>
                      <a:pt x="30" y="0"/>
                    </a:lnTo>
                    <a:lnTo>
                      <a:pt x="0" y="47"/>
                    </a:lnTo>
                    <a:lnTo>
                      <a:pt x="1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4" name="Freeform 5172"/>
              <p:cNvSpPr>
                <a:spLocks/>
              </p:cNvSpPr>
              <p:nvPr/>
            </p:nvSpPr>
            <p:spPr bwMode="auto">
              <a:xfrm>
                <a:off x="5011" y="6522"/>
                <a:ext cx="25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6" y="0"/>
                    </a:lnTo>
                    <a:lnTo>
                      <a:pt x="1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5" name="Freeform 5171"/>
              <p:cNvSpPr>
                <a:spLocks/>
              </p:cNvSpPr>
              <p:nvPr/>
            </p:nvSpPr>
            <p:spPr bwMode="auto">
              <a:xfrm>
                <a:off x="4945" y="6415"/>
                <a:ext cx="91" cy="11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8"/>
                  </a:cxn>
                  <a:cxn ang="0">
                    <a:pos x="29" y="53"/>
                  </a:cxn>
                  <a:cxn ang="0">
                    <a:pos x="40" y="47"/>
                  </a:cxn>
                  <a:cxn ang="0">
                    <a:pos x="10" y="0"/>
                  </a:cxn>
                  <a:cxn ang="0">
                    <a:pos x="5" y="5"/>
                  </a:cxn>
                </a:cxnLst>
                <a:rect l="0" t="0" r="r" b="b"/>
                <a:pathLst>
                  <a:path w="40" h="53">
                    <a:moveTo>
                      <a:pt x="5" y="5"/>
                    </a:moveTo>
                    <a:lnTo>
                      <a:pt x="0" y="8"/>
                    </a:lnTo>
                    <a:lnTo>
                      <a:pt x="29" y="53"/>
                    </a:lnTo>
                    <a:lnTo>
                      <a:pt x="40" y="47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6" name="Freeform 5170"/>
              <p:cNvSpPr>
                <a:spLocks/>
              </p:cNvSpPr>
              <p:nvPr/>
            </p:nvSpPr>
            <p:spPr bwMode="auto">
              <a:xfrm>
                <a:off x="7822" y="3652"/>
                <a:ext cx="147" cy="14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1" y="6"/>
                  </a:cxn>
                  <a:cxn ang="0">
                    <a:pos x="54" y="11"/>
                  </a:cxn>
                  <a:cxn ang="0">
                    <a:pos x="59" y="17"/>
                  </a:cxn>
                  <a:cxn ang="0">
                    <a:pos x="62" y="23"/>
                  </a:cxn>
                  <a:cxn ang="0">
                    <a:pos x="65" y="28"/>
                  </a:cxn>
                  <a:cxn ang="0">
                    <a:pos x="65" y="34"/>
                  </a:cxn>
                  <a:cxn ang="0">
                    <a:pos x="65" y="42"/>
                  </a:cxn>
                  <a:cxn ang="0">
                    <a:pos x="62" y="48"/>
                  </a:cxn>
                  <a:cxn ang="0">
                    <a:pos x="59" y="53"/>
                  </a:cxn>
                  <a:cxn ang="0">
                    <a:pos x="54" y="59"/>
                  </a:cxn>
                  <a:cxn ang="0">
                    <a:pos x="51" y="62"/>
                  </a:cxn>
                  <a:cxn ang="0">
                    <a:pos x="46" y="64"/>
                  </a:cxn>
                  <a:cxn ang="0">
                    <a:pos x="38" y="67"/>
                  </a:cxn>
                  <a:cxn ang="0">
                    <a:pos x="32" y="67"/>
                  </a:cxn>
                  <a:cxn ang="0">
                    <a:pos x="27" y="67"/>
                  </a:cxn>
                  <a:cxn ang="0">
                    <a:pos x="19" y="64"/>
                  </a:cxn>
                  <a:cxn ang="0">
                    <a:pos x="14" y="62"/>
                  </a:cxn>
                  <a:cxn ang="0">
                    <a:pos x="11" y="59"/>
                  </a:cxn>
                  <a:cxn ang="0">
                    <a:pos x="6" y="53"/>
                  </a:cxn>
                  <a:cxn ang="0">
                    <a:pos x="3" y="48"/>
                  </a:cxn>
                  <a:cxn ang="0">
                    <a:pos x="0" y="42"/>
                  </a:cxn>
                  <a:cxn ang="0">
                    <a:pos x="0" y="34"/>
                  </a:cxn>
                  <a:cxn ang="0">
                    <a:pos x="0" y="28"/>
                  </a:cxn>
                  <a:cxn ang="0">
                    <a:pos x="3" y="23"/>
                  </a:cxn>
                  <a:cxn ang="0">
                    <a:pos x="6" y="17"/>
                  </a:cxn>
                  <a:cxn ang="0">
                    <a:pos x="11" y="11"/>
                  </a:cxn>
                  <a:cxn ang="0">
                    <a:pos x="14" y="6"/>
                  </a:cxn>
                  <a:cxn ang="0">
                    <a:pos x="19" y="3"/>
                  </a:cxn>
                  <a:cxn ang="0">
                    <a:pos x="27" y="3"/>
                  </a:cxn>
                  <a:cxn ang="0">
                    <a:pos x="32" y="0"/>
                  </a:cxn>
                </a:cxnLst>
                <a:rect l="0" t="0" r="r" b="b"/>
                <a:pathLst>
                  <a:path w="65" h="67">
                    <a:moveTo>
                      <a:pt x="32" y="0"/>
                    </a:moveTo>
                    <a:lnTo>
                      <a:pt x="38" y="3"/>
                    </a:lnTo>
                    <a:lnTo>
                      <a:pt x="46" y="3"/>
                    </a:lnTo>
                    <a:lnTo>
                      <a:pt x="51" y="6"/>
                    </a:lnTo>
                    <a:lnTo>
                      <a:pt x="54" y="11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5" y="28"/>
                    </a:lnTo>
                    <a:lnTo>
                      <a:pt x="65" y="34"/>
                    </a:lnTo>
                    <a:lnTo>
                      <a:pt x="65" y="42"/>
                    </a:lnTo>
                    <a:lnTo>
                      <a:pt x="62" y="48"/>
                    </a:lnTo>
                    <a:lnTo>
                      <a:pt x="59" y="53"/>
                    </a:lnTo>
                    <a:lnTo>
                      <a:pt x="54" y="59"/>
                    </a:lnTo>
                    <a:lnTo>
                      <a:pt x="51" y="62"/>
                    </a:lnTo>
                    <a:lnTo>
                      <a:pt x="46" y="64"/>
                    </a:lnTo>
                    <a:lnTo>
                      <a:pt x="38" y="67"/>
                    </a:lnTo>
                    <a:lnTo>
                      <a:pt x="32" y="67"/>
                    </a:lnTo>
                    <a:lnTo>
                      <a:pt x="27" y="67"/>
                    </a:lnTo>
                    <a:lnTo>
                      <a:pt x="19" y="64"/>
                    </a:lnTo>
                    <a:lnTo>
                      <a:pt x="14" y="62"/>
                    </a:lnTo>
                    <a:lnTo>
                      <a:pt x="11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7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7" name="Freeform 5169"/>
              <p:cNvSpPr>
                <a:spLocks/>
              </p:cNvSpPr>
              <p:nvPr/>
            </p:nvSpPr>
            <p:spPr bwMode="auto">
              <a:xfrm>
                <a:off x="7896" y="3652"/>
                <a:ext cx="77" cy="73"/>
              </a:xfrm>
              <a:custGeom>
                <a:avLst/>
                <a:gdLst/>
                <a:ahLst/>
                <a:cxnLst>
                  <a:cxn ang="0">
                    <a:pos x="35" y="34"/>
                  </a:cxn>
                  <a:cxn ang="0">
                    <a:pos x="35" y="34"/>
                  </a:cxn>
                  <a:cxn ang="0">
                    <a:pos x="33" y="28"/>
                  </a:cxn>
                  <a:cxn ang="0">
                    <a:pos x="33" y="20"/>
                  </a:cxn>
                  <a:cxn ang="0">
                    <a:pos x="27" y="14"/>
                  </a:cxn>
                  <a:cxn ang="0">
                    <a:pos x="25" y="9"/>
                  </a:cxn>
                  <a:cxn ang="0">
                    <a:pos x="19" y="6"/>
                  </a:cxn>
                  <a:cxn ang="0">
                    <a:pos x="14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11" y="6"/>
                  </a:cxn>
                  <a:cxn ang="0">
                    <a:pos x="17" y="9"/>
                  </a:cxn>
                  <a:cxn ang="0">
                    <a:pos x="22" y="11"/>
                  </a:cxn>
                  <a:cxn ang="0">
                    <a:pos x="25" y="17"/>
                  </a:cxn>
                  <a:cxn ang="0">
                    <a:pos x="27" y="23"/>
                  </a:cxn>
                  <a:cxn ang="0">
                    <a:pos x="30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35" y="34"/>
                  </a:cxn>
                </a:cxnLst>
                <a:rect l="0" t="0" r="r" b="b"/>
                <a:pathLst>
                  <a:path w="35" h="34">
                    <a:moveTo>
                      <a:pt x="35" y="34"/>
                    </a:moveTo>
                    <a:lnTo>
                      <a:pt x="35" y="34"/>
                    </a:lnTo>
                    <a:lnTo>
                      <a:pt x="33" y="28"/>
                    </a:lnTo>
                    <a:lnTo>
                      <a:pt x="33" y="20"/>
                    </a:lnTo>
                    <a:lnTo>
                      <a:pt x="27" y="14"/>
                    </a:lnTo>
                    <a:lnTo>
                      <a:pt x="25" y="9"/>
                    </a:lnTo>
                    <a:lnTo>
                      <a:pt x="19" y="6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7"/>
                    </a:lnTo>
                    <a:lnTo>
                      <a:pt x="27" y="23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8" name="Freeform 5168"/>
              <p:cNvSpPr>
                <a:spLocks/>
              </p:cNvSpPr>
              <p:nvPr/>
            </p:nvSpPr>
            <p:spPr bwMode="auto">
              <a:xfrm>
                <a:off x="7896" y="3725"/>
                <a:ext cx="77" cy="7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6" y="33"/>
                  </a:cxn>
                  <a:cxn ang="0">
                    <a:pos x="14" y="33"/>
                  </a:cxn>
                  <a:cxn ang="0">
                    <a:pos x="19" y="30"/>
                  </a:cxn>
                  <a:cxn ang="0">
                    <a:pos x="25" y="25"/>
                  </a:cxn>
                  <a:cxn ang="0">
                    <a:pos x="27" y="19"/>
                  </a:cxn>
                  <a:cxn ang="0">
                    <a:pos x="33" y="14"/>
                  </a:cxn>
                  <a:cxn ang="0">
                    <a:pos x="33" y="8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30" y="5"/>
                  </a:cxn>
                  <a:cxn ang="0">
                    <a:pos x="27" y="14"/>
                  </a:cxn>
                  <a:cxn ang="0">
                    <a:pos x="25" y="16"/>
                  </a:cxn>
                  <a:cxn ang="0">
                    <a:pos x="22" y="22"/>
                  </a:cxn>
                  <a:cxn ang="0">
                    <a:pos x="17" y="28"/>
                  </a:cxn>
                  <a:cxn ang="0">
                    <a:pos x="11" y="30"/>
                  </a:cxn>
                  <a:cxn ang="0">
                    <a:pos x="6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6"/>
                  </a:cxn>
                </a:cxnLst>
                <a:rect l="0" t="0" r="r" b="b"/>
                <a:pathLst>
                  <a:path w="35" h="36">
                    <a:moveTo>
                      <a:pt x="0" y="36"/>
                    </a:moveTo>
                    <a:lnTo>
                      <a:pt x="0" y="36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9" y="30"/>
                    </a:lnTo>
                    <a:lnTo>
                      <a:pt x="25" y="25"/>
                    </a:lnTo>
                    <a:lnTo>
                      <a:pt x="27" y="19"/>
                    </a:lnTo>
                    <a:lnTo>
                      <a:pt x="33" y="14"/>
                    </a:lnTo>
                    <a:lnTo>
                      <a:pt x="33" y="8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30" y="5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7" y="28"/>
                    </a:lnTo>
                    <a:lnTo>
                      <a:pt x="11" y="30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9" name="Freeform 5167"/>
              <p:cNvSpPr>
                <a:spLocks/>
              </p:cNvSpPr>
              <p:nvPr/>
            </p:nvSpPr>
            <p:spPr bwMode="auto">
              <a:xfrm>
                <a:off x="7817" y="3725"/>
                <a:ext cx="7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" y="14"/>
                  </a:cxn>
                  <a:cxn ang="0">
                    <a:pos x="8" y="19"/>
                  </a:cxn>
                  <a:cxn ang="0">
                    <a:pos x="10" y="25"/>
                  </a:cxn>
                  <a:cxn ang="0">
                    <a:pos x="16" y="30"/>
                  </a:cxn>
                  <a:cxn ang="0">
                    <a:pos x="21" y="33"/>
                  </a:cxn>
                  <a:cxn ang="0">
                    <a:pos x="26" y="33"/>
                  </a:cxn>
                  <a:cxn ang="0">
                    <a:pos x="34" y="36"/>
                  </a:cxn>
                  <a:cxn ang="0">
                    <a:pos x="34" y="30"/>
                  </a:cxn>
                  <a:cxn ang="0">
                    <a:pos x="29" y="30"/>
                  </a:cxn>
                  <a:cxn ang="0">
                    <a:pos x="24" y="30"/>
                  </a:cxn>
                  <a:cxn ang="0">
                    <a:pos x="18" y="28"/>
                  </a:cxn>
                  <a:cxn ang="0">
                    <a:pos x="13" y="22"/>
                  </a:cxn>
                  <a:cxn ang="0">
                    <a:pos x="10" y="16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8" y="19"/>
                    </a:lnTo>
                    <a:lnTo>
                      <a:pt x="10" y="25"/>
                    </a:lnTo>
                    <a:lnTo>
                      <a:pt x="16" y="30"/>
                    </a:lnTo>
                    <a:lnTo>
                      <a:pt x="21" y="33"/>
                    </a:lnTo>
                    <a:lnTo>
                      <a:pt x="26" y="33"/>
                    </a:lnTo>
                    <a:lnTo>
                      <a:pt x="34" y="36"/>
                    </a:lnTo>
                    <a:lnTo>
                      <a:pt x="34" y="30"/>
                    </a:lnTo>
                    <a:lnTo>
                      <a:pt x="29" y="30"/>
                    </a:lnTo>
                    <a:lnTo>
                      <a:pt x="24" y="30"/>
                    </a:lnTo>
                    <a:lnTo>
                      <a:pt x="18" y="28"/>
                    </a:lnTo>
                    <a:lnTo>
                      <a:pt x="13" y="22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0" name="Freeform 5166"/>
              <p:cNvSpPr>
                <a:spLocks/>
              </p:cNvSpPr>
              <p:nvPr/>
            </p:nvSpPr>
            <p:spPr bwMode="auto">
              <a:xfrm>
                <a:off x="7817" y="3652"/>
                <a:ext cx="79" cy="7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3"/>
                  </a:cxn>
                  <a:cxn ang="0">
                    <a:pos x="16" y="6"/>
                  </a:cxn>
                  <a:cxn ang="0">
                    <a:pos x="10" y="9"/>
                  </a:cxn>
                  <a:cxn ang="0">
                    <a:pos x="8" y="14"/>
                  </a:cxn>
                  <a:cxn ang="0">
                    <a:pos x="2" y="20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5" y="34"/>
                  </a:cxn>
                  <a:cxn ang="0">
                    <a:pos x="5" y="28"/>
                  </a:cxn>
                  <a:cxn ang="0">
                    <a:pos x="8" y="23"/>
                  </a:cxn>
                  <a:cxn ang="0">
                    <a:pos x="10" y="17"/>
                  </a:cxn>
                  <a:cxn ang="0">
                    <a:pos x="13" y="11"/>
                  </a:cxn>
                  <a:cxn ang="0">
                    <a:pos x="18" y="9"/>
                  </a:cxn>
                  <a:cxn ang="0">
                    <a:pos x="24" y="6"/>
                  </a:cxn>
                  <a:cxn ang="0">
                    <a:pos x="29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4" y="0"/>
                  </a:cxn>
                </a:cxnLst>
                <a:rect l="0" t="0" r="r" b="b"/>
                <a:pathLst>
                  <a:path w="34" h="34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8" y="14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28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4" y="6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1" name="Freeform 5165"/>
              <p:cNvSpPr>
                <a:spLocks/>
              </p:cNvSpPr>
              <p:nvPr/>
            </p:nvSpPr>
            <p:spPr bwMode="auto">
              <a:xfrm>
                <a:off x="7835" y="3665"/>
                <a:ext cx="121" cy="11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2" y="0"/>
                  </a:cxn>
                  <a:cxn ang="0">
                    <a:pos x="37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8" y="11"/>
                  </a:cxn>
                  <a:cxn ang="0">
                    <a:pos x="51" y="17"/>
                  </a:cxn>
                  <a:cxn ang="0">
                    <a:pos x="53" y="22"/>
                  </a:cxn>
                  <a:cxn ang="0">
                    <a:pos x="53" y="28"/>
                  </a:cxn>
                  <a:cxn ang="0">
                    <a:pos x="53" y="33"/>
                  </a:cxn>
                  <a:cxn ang="0">
                    <a:pos x="51" y="39"/>
                  </a:cxn>
                  <a:cxn ang="0">
                    <a:pos x="48" y="44"/>
                  </a:cxn>
                  <a:cxn ang="0">
                    <a:pos x="45" y="47"/>
                  </a:cxn>
                  <a:cxn ang="0">
                    <a:pos x="43" y="53"/>
                  </a:cxn>
                  <a:cxn ang="0">
                    <a:pos x="37" y="56"/>
                  </a:cxn>
                  <a:cxn ang="0">
                    <a:pos x="32" y="56"/>
                  </a:cxn>
                  <a:cxn ang="0">
                    <a:pos x="26" y="56"/>
                  </a:cxn>
                  <a:cxn ang="0">
                    <a:pos x="21" y="56"/>
                  </a:cxn>
                  <a:cxn ang="0">
                    <a:pos x="16" y="56"/>
                  </a:cxn>
                  <a:cxn ang="0">
                    <a:pos x="10" y="53"/>
                  </a:cxn>
                  <a:cxn ang="0">
                    <a:pos x="8" y="47"/>
                  </a:cxn>
                  <a:cxn ang="0">
                    <a:pos x="5" y="44"/>
                  </a:cxn>
                  <a:cxn ang="0">
                    <a:pos x="2" y="39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2" y="17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1" y="0"/>
                  </a:cxn>
                  <a:cxn ang="0">
                    <a:pos x="26" y="0"/>
                  </a:cxn>
                </a:cxnLst>
                <a:rect l="0" t="0" r="r" b="b"/>
                <a:pathLst>
                  <a:path w="53" h="56">
                    <a:moveTo>
                      <a:pt x="26" y="0"/>
                    </a:moveTo>
                    <a:lnTo>
                      <a:pt x="32" y="0"/>
                    </a:lnTo>
                    <a:lnTo>
                      <a:pt x="37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8" y="11"/>
                    </a:lnTo>
                    <a:lnTo>
                      <a:pt x="51" y="17"/>
                    </a:lnTo>
                    <a:lnTo>
                      <a:pt x="53" y="22"/>
                    </a:lnTo>
                    <a:lnTo>
                      <a:pt x="53" y="28"/>
                    </a:lnTo>
                    <a:lnTo>
                      <a:pt x="53" y="33"/>
                    </a:lnTo>
                    <a:lnTo>
                      <a:pt x="51" y="39"/>
                    </a:lnTo>
                    <a:lnTo>
                      <a:pt x="48" y="44"/>
                    </a:lnTo>
                    <a:lnTo>
                      <a:pt x="45" y="47"/>
                    </a:lnTo>
                    <a:lnTo>
                      <a:pt x="43" y="53"/>
                    </a:lnTo>
                    <a:lnTo>
                      <a:pt x="37" y="56"/>
                    </a:lnTo>
                    <a:lnTo>
                      <a:pt x="32" y="56"/>
                    </a:lnTo>
                    <a:lnTo>
                      <a:pt x="26" y="56"/>
                    </a:lnTo>
                    <a:lnTo>
                      <a:pt x="21" y="56"/>
                    </a:lnTo>
                    <a:lnTo>
                      <a:pt x="16" y="56"/>
                    </a:lnTo>
                    <a:lnTo>
                      <a:pt x="10" y="53"/>
                    </a:lnTo>
                    <a:lnTo>
                      <a:pt x="8" y="47"/>
                    </a:lnTo>
                    <a:lnTo>
                      <a:pt x="5" y="44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2" name="Freeform 5164"/>
              <p:cNvSpPr>
                <a:spLocks/>
              </p:cNvSpPr>
              <p:nvPr/>
            </p:nvSpPr>
            <p:spPr bwMode="auto">
              <a:xfrm>
                <a:off x="7896" y="3659"/>
                <a:ext cx="65" cy="66"/>
              </a:xfrm>
              <a:custGeom>
                <a:avLst/>
                <a:gdLst/>
                <a:ahLst/>
                <a:cxnLst>
                  <a:cxn ang="0">
                    <a:pos x="30" y="31"/>
                  </a:cxn>
                  <a:cxn ang="0">
                    <a:pos x="30" y="31"/>
                  </a:cxn>
                  <a:cxn ang="0">
                    <a:pos x="30" y="25"/>
                  </a:cxn>
                  <a:cxn ang="0">
                    <a:pos x="27" y="20"/>
                  </a:cxn>
                  <a:cxn ang="0">
                    <a:pos x="25" y="14"/>
                  </a:cxn>
                  <a:cxn ang="0">
                    <a:pos x="22" y="11"/>
                  </a:cxn>
                  <a:cxn ang="0">
                    <a:pos x="17" y="6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1" y="6"/>
                  </a:cxn>
                  <a:cxn ang="0">
                    <a:pos x="14" y="8"/>
                  </a:cxn>
                  <a:cxn ang="0">
                    <a:pos x="19" y="11"/>
                  </a:cxn>
                  <a:cxn ang="0">
                    <a:pos x="22" y="17"/>
                  </a:cxn>
                  <a:cxn ang="0">
                    <a:pos x="25" y="20"/>
                  </a:cxn>
                  <a:cxn ang="0">
                    <a:pos x="25" y="25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30" y="31"/>
                  </a:cxn>
                </a:cxnLst>
                <a:rect l="0" t="0" r="r" b="b"/>
                <a:pathLst>
                  <a:path w="30" h="31">
                    <a:moveTo>
                      <a:pt x="30" y="31"/>
                    </a:moveTo>
                    <a:lnTo>
                      <a:pt x="30" y="31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4"/>
                    </a:lnTo>
                    <a:lnTo>
                      <a:pt x="22" y="11"/>
                    </a:lnTo>
                    <a:lnTo>
                      <a:pt x="17" y="6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9" y="11"/>
                    </a:lnTo>
                    <a:lnTo>
                      <a:pt x="22" y="17"/>
                    </a:lnTo>
                    <a:lnTo>
                      <a:pt x="25" y="20"/>
                    </a:lnTo>
                    <a:lnTo>
                      <a:pt x="25" y="25"/>
                    </a:lnTo>
                    <a:lnTo>
                      <a:pt x="27" y="31"/>
                    </a:lnTo>
                    <a:lnTo>
                      <a:pt x="30" y="31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3" name="Freeform 5163"/>
              <p:cNvSpPr>
                <a:spLocks/>
              </p:cNvSpPr>
              <p:nvPr/>
            </p:nvSpPr>
            <p:spPr bwMode="auto">
              <a:xfrm>
                <a:off x="7896" y="3725"/>
                <a:ext cx="65" cy="6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6" y="30"/>
                  </a:cxn>
                  <a:cxn ang="0">
                    <a:pos x="11" y="28"/>
                  </a:cxn>
                  <a:cxn ang="0">
                    <a:pos x="17" y="25"/>
                  </a:cxn>
                  <a:cxn ang="0">
                    <a:pos x="22" y="22"/>
                  </a:cxn>
                  <a:cxn ang="0">
                    <a:pos x="25" y="16"/>
                  </a:cxn>
                  <a:cxn ang="0">
                    <a:pos x="27" y="11"/>
                  </a:cxn>
                  <a:cxn ang="0">
                    <a:pos x="30" y="5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5" y="5"/>
                  </a:cxn>
                  <a:cxn ang="0">
                    <a:pos x="25" y="11"/>
                  </a:cxn>
                  <a:cxn ang="0">
                    <a:pos x="22" y="16"/>
                  </a:cxn>
                  <a:cxn ang="0">
                    <a:pos x="19" y="19"/>
                  </a:cxn>
                  <a:cxn ang="0">
                    <a:pos x="14" y="22"/>
                  </a:cxn>
                  <a:cxn ang="0">
                    <a:pos x="11" y="25"/>
                  </a:cxn>
                  <a:cxn ang="0">
                    <a:pos x="6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0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11" y="28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6"/>
                    </a:lnTo>
                    <a:lnTo>
                      <a:pt x="27" y="11"/>
                    </a:lnTo>
                    <a:lnTo>
                      <a:pt x="30" y="5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5"/>
                    </a:lnTo>
                    <a:lnTo>
                      <a:pt x="25" y="11"/>
                    </a:lnTo>
                    <a:lnTo>
                      <a:pt x="22" y="16"/>
                    </a:lnTo>
                    <a:lnTo>
                      <a:pt x="19" y="19"/>
                    </a:lnTo>
                    <a:lnTo>
                      <a:pt x="14" y="22"/>
                    </a:lnTo>
                    <a:lnTo>
                      <a:pt x="11" y="25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4" name="Freeform 5162"/>
              <p:cNvSpPr>
                <a:spLocks/>
              </p:cNvSpPr>
              <p:nvPr/>
            </p:nvSpPr>
            <p:spPr bwMode="auto">
              <a:xfrm>
                <a:off x="7829" y="3725"/>
                <a:ext cx="67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11"/>
                  </a:cxn>
                  <a:cxn ang="0">
                    <a:pos x="5" y="16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19" y="28"/>
                  </a:cxn>
                  <a:cxn ang="0">
                    <a:pos x="24" y="30"/>
                  </a:cxn>
                  <a:cxn ang="0">
                    <a:pos x="29" y="30"/>
                  </a:cxn>
                  <a:cxn ang="0">
                    <a:pos x="29" y="28"/>
                  </a:cxn>
                  <a:cxn ang="0">
                    <a:pos x="24" y="28"/>
                  </a:cxn>
                  <a:cxn ang="0">
                    <a:pos x="19" y="25"/>
                  </a:cxn>
                  <a:cxn ang="0">
                    <a:pos x="16" y="22"/>
                  </a:cxn>
                  <a:cxn ang="0">
                    <a:pos x="11" y="19"/>
                  </a:cxn>
                  <a:cxn ang="0">
                    <a:pos x="8" y="16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5" y="16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19" y="28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4" y="28"/>
                    </a:lnTo>
                    <a:lnTo>
                      <a:pt x="19" y="25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8" y="16"/>
                    </a:lnTo>
                    <a:lnTo>
                      <a:pt x="5" y="11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5" name="Freeform 5161"/>
              <p:cNvSpPr>
                <a:spLocks/>
              </p:cNvSpPr>
              <p:nvPr/>
            </p:nvSpPr>
            <p:spPr bwMode="auto">
              <a:xfrm>
                <a:off x="7829" y="3659"/>
                <a:ext cx="67" cy="6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4" y="3"/>
                  </a:cxn>
                  <a:cxn ang="0">
                    <a:pos x="19" y="3"/>
                  </a:cxn>
                  <a:cxn ang="0">
                    <a:pos x="13" y="6"/>
                  </a:cxn>
                  <a:cxn ang="0">
                    <a:pos x="8" y="11"/>
                  </a:cxn>
                  <a:cxn ang="0">
                    <a:pos x="5" y="14"/>
                  </a:cxn>
                  <a:cxn ang="0">
                    <a:pos x="3" y="20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3" y="31"/>
                  </a:cxn>
                  <a:cxn ang="0">
                    <a:pos x="5" y="25"/>
                  </a:cxn>
                  <a:cxn ang="0">
                    <a:pos x="5" y="20"/>
                  </a:cxn>
                  <a:cxn ang="0">
                    <a:pos x="8" y="17"/>
                  </a:cxn>
                  <a:cxn ang="0">
                    <a:pos x="11" y="11"/>
                  </a:cxn>
                  <a:cxn ang="0">
                    <a:pos x="16" y="8"/>
                  </a:cxn>
                  <a:cxn ang="0">
                    <a:pos x="19" y="6"/>
                  </a:cxn>
                  <a:cxn ang="0">
                    <a:pos x="24" y="6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31">
                    <a:moveTo>
                      <a:pt x="29" y="0"/>
                    </a:moveTo>
                    <a:lnTo>
                      <a:pt x="29" y="0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3" y="6"/>
                    </a:lnTo>
                    <a:lnTo>
                      <a:pt x="8" y="11"/>
                    </a:lnTo>
                    <a:lnTo>
                      <a:pt x="5" y="14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5" y="25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6" name="Freeform 5160"/>
              <p:cNvSpPr>
                <a:spLocks/>
              </p:cNvSpPr>
              <p:nvPr/>
            </p:nvSpPr>
            <p:spPr bwMode="auto">
              <a:xfrm>
                <a:off x="7883" y="3712"/>
                <a:ext cx="17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7" name="Freeform 5159"/>
              <p:cNvSpPr>
                <a:spLocks/>
              </p:cNvSpPr>
              <p:nvPr/>
            </p:nvSpPr>
            <p:spPr bwMode="auto">
              <a:xfrm>
                <a:off x="7890" y="3712"/>
                <a:ext cx="18" cy="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8" name="Freeform 5158"/>
              <p:cNvSpPr>
                <a:spLocks/>
              </p:cNvSpPr>
              <p:nvPr/>
            </p:nvSpPr>
            <p:spPr bwMode="auto">
              <a:xfrm>
                <a:off x="7875" y="3725"/>
                <a:ext cx="1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9" name="Freeform 5157"/>
              <p:cNvSpPr>
                <a:spLocks/>
              </p:cNvSpPr>
              <p:nvPr/>
            </p:nvSpPr>
            <p:spPr bwMode="auto">
              <a:xfrm>
                <a:off x="7875" y="3712"/>
                <a:ext cx="15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0" name="Line 5156"/>
              <p:cNvSpPr>
                <a:spLocks noChangeShapeType="1"/>
              </p:cNvSpPr>
              <p:nvPr/>
            </p:nvSpPr>
            <p:spPr bwMode="auto">
              <a:xfrm>
                <a:off x="7835" y="3725"/>
                <a:ext cx="121" cy="2"/>
              </a:xfrm>
              <a:prstGeom prst="line">
                <a:avLst/>
              </a:prstGeom>
              <a:noFill/>
              <a:ln w="4763">
                <a:solidFill>
                  <a:srgbClr val="495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1" name="Line 5155"/>
              <p:cNvSpPr>
                <a:spLocks noChangeShapeType="1"/>
              </p:cNvSpPr>
              <p:nvPr/>
            </p:nvSpPr>
            <p:spPr bwMode="auto">
              <a:xfrm>
                <a:off x="7890" y="3665"/>
                <a:ext cx="2" cy="119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2" name="Line 5154"/>
              <p:cNvSpPr>
                <a:spLocks noChangeShapeType="1"/>
              </p:cNvSpPr>
              <p:nvPr/>
            </p:nvSpPr>
            <p:spPr bwMode="auto">
              <a:xfrm>
                <a:off x="7848" y="3683"/>
                <a:ext cx="88" cy="89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3" name="Line 5153"/>
              <p:cNvSpPr>
                <a:spLocks noChangeShapeType="1"/>
              </p:cNvSpPr>
              <p:nvPr/>
            </p:nvSpPr>
            <p:spPr bwMode="auto">
              <a:xfrm flipV="1">
                <a:off x="7855" y="3683"/>
                <a:ext cx="81" cy="83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4" name="Line 5152"/>
              <p:cNvSpPr>
                <a:spLocks noChangeShapeType="1"/>
              </p:cNvSpPr>
              <p:nvPr/>
            </p:nvSpPr>
            <p:spPr bwMode="auto">
              <a:xfrm>
                <a:off x="7829" y="3652"/>
                <a:ext cx="132" cy="2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5" name="Line 5151"/>
              <p:cNvSpPr>
                <a:spLocks noChangeShapeType="1"/>
              </p:cNvSpPr>
              <p:nvPr/>
            </p:nvSpPr>
            <p:spPr bwMode="auto">
              <a:xfrm>
                <a:off x="7829" y="3652"/>
                <a:ext cx="132" cy="2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6" name="Line 5150"/>
              <p:cNvSpPr>
                <a:spLocks noChangeShapeType="1"/>
              </p:cNvSpPr>
              <p:nvPr/>
            </p:nvSpPr>
            <p:spPr bwMode="auto">
              <a:xfrm>
                <a:off x="7829" y="3795"/>
                <a:ext cx="132" cy="2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7" name="Line 5149"/>
              <p:cNvSpPr>
                <a:spLocks noChangeShapeType="1"/>
              </p:cNvSpPr>
              <p:nvPr/>
            </p:nvSpPr>
            <p:spPr bwMode="auto">
              <a:xfrm>
                <a:off x="7829" y="3795"/>
                <a:ext cx="132" cy="2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8" name="Rectangle 5148"/>
              <p:cNvSpPr>
                <a:spLocks noChangeArrowheads="1"/>
              </p:cNvSpPr>
              <p:nvPr/>
            </p:nvSpPr>
            <p:spPr bwMode="auto">
              <a:xfrm>
                <a:off x="7855" y="3576"/>
                <a:ext cx="81" cy="73"/>
              </a:xfrm>
              <a:prstGeom prst="rect">
                <a:avLst/>
              </a:prstGeom>
              <a:solidFill>
                <a:srgbClr val="3A74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9" name="Rectangle 5147"/>
              <p:cNvSpPr>
                <a:spLocks noChangeArrowheads="1"/>
              </p:cNvSpPr>
              <p:nvPr/>
            </p:nvSpPr>
            <p:spPr bwMode="auto">
              <a:xfrm>
                <a:off x="7855" y="3576"/>
                <a:ext cx="81" cy="73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0" name="Line 5146"/>
              <p:cNvSpPr>
                <a:spLocks noChangeShapeType="1"/>
              </p:cNvSpPr>
              <p:nvPr/>
            </p:nvSpPr>
            <p:spPr bwMode="auto">
              <a:xfrm>
                <a:off x="7848" y="3652"/>
                <a:ext cx="96" cy="2"/>
              </a:xfrm>
              <a:prstGeom prst="line">
                <a:avLst/>
              </a:prstGeom>
              <a:noFill/>
              <a:ln w="4763">
                <a:solidFill>
                  <a:srgbClr val="3A746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1" name="Freeform 5145"/>
              <p:cNvSpPr>
                <a:spLocks/>
              </p:cNvSpPr>
              <p:nvPr/>
            </p:nvSpPr>
            <p:spPr bwMode="auto">
              <a:xfrm>
                <a:off x="9096" y="2657"/>
                <a:ext cx="25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5" y="0"/>
                    </a:lnTo>
                    <a:lnTo>
                      <a:pt x="1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7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2" name="Text Box 5144"/>
              <p:cNvSpPr txBox="1">
                <a:spLocks noChangeArrowheads="1"/>
              </p:cNvSpPr>
              <p:nvPr/>
            </p:nvSpPr>
            <p:spPr bwMode="auto">
              <a:xfrm>
                <a:off x="2913" y="7856"/>
                <a:ext cx="1104" cy="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Mixer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03" name="Text Box 5143"/>
              <p:cNvSpPr txBox="1">
                <a:spLocks noChangeArrowheads="1"/>
              </p:cNvSpPr>
              <p:nvPr/>
            </p:nvSpPr>
            <p:spPr bwMode="auto">
              <a:xfrm>
                <a:off x="7185" y="5037"/>
                <a:ext cx="1231" cy="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ID Fan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04" name="Text Box 5142"/>
              <p:cNvSpPr txBox="1">
                <a:spLocks noChangeArrowheads="1"/>
              </p:cNvSpPr>
              <p:nvPr/>
            </p:nvSpPr>
            <p:spPr bwMode="auto">
              <a:xfrm>
                <a:off x="9079" y="2942"/>
                <a:ext cx="1339" cy="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Pellet</a:t>
                </a:r>
                <a:endParaRPr lang="en-US" sz="8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 defTabSz="820583" eaLnBrk="0" hangingPunct="0"/>
                <a:r>
                  <a:rPr lang="en-US" sz="13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</a:t>
                </a:r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Cooler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05" name="Text Box 5141"/>
              <p:cNvSpPr txBox="1">
                <a:spLocks noChangeArrowheads="1"/>
              </p:cNvSpPr>
              <p:nvPr/>
            </p:nvSpPr>
            <p:spPr bwMode="auto">
              <a:xfrm>
                <a:off x="9369" y="5103"/>
                <a:ext cx="3069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To Storage Silos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06" name="Text Box 5140"/>
              <p:cNvSpPr txBox="1">
                <a:spLocks noChangeArrowheads="1"/>
              </p:cNvSpPr>
              <p:nvPr/>
            </p:nvSpPr>
            <p:spPr bwMode="auto">
              <a:xfrm>
                <a:off x="784" y="5602"/>
                <a:ext cx="4637" cy="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Cake from dewatering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07" name="Text Box 5139"/>
              <p:cNvSpPr txBox="1">
                <a:spLocks noChangeArrowheads="1"/>
              </p:cNvSpPr>
              <p:nvPr/>
            </p:nvSpPr>
            <p:spPr bwMode="auto">
              <a:xfrm>
                <a:off x="3044" y="6668"/>
                <a:ext cx="1873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Cake Bin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08" name="Text Box 5138"/>
              <p:cNvSpPr txBox="1">
                <a:spLocks noChangeArrowheads="1"/>
              </p:cNvSpPr>
              <p:nvPr/>
            </p:nvSpPr>
            <p:spPr bwMode="auto">
              <a:xfrm>
                <a:off x="6192" y="6853"/>
                <a:ext cx="1608" cy="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0583"/>
                <a:r>
                  <a:rPr lang="en-US" sz="13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Recycle </a:t>
                </a:r>
                <a:endParaRPr lang="en-US" sz="800" b="1" dirty="0" smtClean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pPr algn="l" defTabSz="820583" eaLnBrk="0" hangingPunct="0"/>
                <a:r>
                  <a:rPr lang="en-US" sz="13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Bin</a:t>
                </a:r>
                <a:endParaRPr lang="en-US" sz="1600" b="1" dirty="0" smtClean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709" name="Text Box 5137"/>
              <p:cNvSpPr txBox="1">
                <a:spLocks noChangeArrowheads="1"/>
              </p:cNvSpPr>
              <p:nvPr/>
            </p:nvSpPr>
            <p:spPr bwMode="auto">
              <a:xfrm>
                <a:off x="9331" y="7795"/>
                <a:ext cx="1416" cy="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RTO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0" name="Text Box 5136"/>
              <p:cNvSpPr txBox="1">
                <a:spLocks noChangeArrowheads="1"/>
              </p:cNvSpPr>
              <p:nvPr/>
            </p:nvSpPr>
            <p:spPr bwMode="auto">
              <a:xfrm>
                <a:off x="3997" y="1997"/>
                <a:ext cx="2098" cy="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Venturi Scrubber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1" name="Text Box 5135"/>
              <p:cNvSpPr txBox="1">
                <a:spLocks noChangeArrowheads="1"/>
              </p:cNvSpPr>
              <p:nvPr/>
            </p:nvSpPr>
            <p:spPr bwMode="auto">
              <a:xfrm>
                <a:off x="5221" y="4969"/>
                <a:ext cx="2075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Condenser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2" name="Text Box 5134"/>
              <p:cNvSpPr txBox="1">
                <a:spLocks noChangeArrowheads="1"/>
              </p:cNvSpPr>
              <p:nvPr/>
            </p:nvSpPr>
            <p:spPr bwMode="auto">
              <a:xfrm>
                <a:off x="784" y="3833"/>
                <a:ext cx="1502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Furnace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3" name="Text Box 5133"/>
              <p:cNvSpPr txBox="1">
                <a:spLocks noChangeArrowheads="1"/>
              </p:cNvSpPr>
              <p:nvPr/>
            </p:nvSpPr>
            <p:spPr bwMode="auto">
              <a:xfrm>
                <a:off x="3188" y="3536"/>
                <a:ext cx="2779" cy="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Triple Pass Drying Drum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4" name="Text Box 5132"/>
              <p:cNvSpPr txBox="1">
                <a:spLocks noChangeArrowheads="1"/>
              </p:cNvSpPr>
              <p:nvPr/>
            </p:nvSpPr>
            <p:spPr bwMode="auto">
              <a:xfrm>
                <a:off x="2157" y="2827"/>
                <a:ext cx="3436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Gas</a:t>
                </a:r>
                <a:r>
                  <a:rPr lang="en-US" sz="13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</a:t>
                </a:r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Recirculation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5" name="Text Box 5131"/>
              <p:cNvSpPr txBox="1">
                <a:spLocks noChangeArrowheads="1"/>
              </p:cNvSpPr>
              <p:nvPr/>
            </p:nvSpPr>
            <p:spPr bwMode="auto">
              <a:xfrm>
                <a:off x="9369" y="4141"/>
                <a:ext cx="3337" cy="89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Pneumatic Transporter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716" name="Rectangle 5130"/>
              <p:cNvSpPr>
                <a:spLocks noChangeArrowheads="1"/>
              </p:cNvSpPr>
              <p:nvPr/>
            </p:nvSpPr>
            <p:spPr bwMode="auto">
              <a:xfrm>
                <a:off x="8833" y="2291"/>
                <a:ext cx="23" cy="1683"/>
              </a:xfrm>
              <a:prstGeom prst="rect">
                <a:avLst/>
              </a:prstGeom>
              <a:solidFill>
                <a:srgbClr val="FF6600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7" name="AutoShape 5129"/>
              <p:cNvSpPr>
                <a:spLocks noChangeShapeType="1"/>
              </p:cNvSpPr>
              <p:nvPr/>
            </p:nvSpPr>
            <p:spPr bwMode="auto">
              <a:xfrm flipH="1">
                <a:off x="8649" y="3974"/>
                <a:ext cx="196" cy="36"/>
              </a:xfrm>
              <a:prstGeom prst="straightConnector1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8" name="AutoShape 5128"/>
              <p:cNvSpPr>
                <a:spLocks noChangeShapeType="1"/>
              </p:cNvSpPr>
              <p:nvPr/>
            </p:nvSpPr>
            <p:spPr bwMode="auto">
              <a:xfrm rot="5400000" flipV="1">
                <a:off x="8803" y="2333"/>
                <a:ext cx="360" cy="276"/>
              </a:xfrm>
              <a:prstGeom prst="bentConnector5">
                <a:avLst>
                  <a:gd name="adj1" fmla="val -29171"/>
                  <a:gd name="adj2" fmla="val 98912"/>
                  <a:gd name="adj3" fmla="val 23606"/>
                </a:avLst>
              </a:prstGeom>
              <a:noFill/>
              <a:ln w="22225">
                <a:solidFill>
                  <a:srgbClr val="FF6600"/>
                </a:solidFill>
                <a:miter lim="800000"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9" name="AutoShape 5127"/>
              <p:cNvSpPr>
                <a:spLocks noChangeShapeType="1"/>
              </p:cNvSpPr>
              <p:nvPr/>
            </p:nvSpPr>
            <p:spPr bwMode="auto">
              <a:xfrm>
                <a:off x="8394" y="2610"/>
                <a:ext cx="7" cy="1766"/>
              </a:xfrm>
              <a:prstGeom prst="straightConnector1">
                <a:avLst/>
              </a:prstGeom>
              <a:noFill/>
              <a:ln w="9525">
                <a:solidFill>
                  <a:srgbClr val="00666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0" name="Text Box 5137"/>
              <p:cNvSpPr txBox="1">
                <a:spLocks noChangeArrowheads="1"/>
              </p:cNvSpPr>
              <p:nvPr/>
            </p:nvSpPr>
            <p:spPr bwMode="auto">
              <a:xfrm>
                <a:off x="8723" y="6254"/>
                <a:ext cx="1932" cy="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9576" tIns="49784" rIns="99576" bIns="49784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Atmosphere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7" name="Group 5125"/>
            <p:cNvGrpSpPr/>
            <p:nvPr/>
          </p:nvGrpSpPr>
          <p:grpSpPr>
            <a:xfrm>
              <a:off x="3231114" y="1564936"/>
              <a:ext cx="3278939" cy="1187360"/>
              <a:chOff x="3231114" y="1564936"/>
              <a:chExt cx="3278939" cy="1187360"/>
            </a:xfrm>
          </p:grpSpPr>
          <p:cxnSp>
            <p:nvCxnSpPr>
              <p:cNvPr id="8" name="Straight Arrow Connector 7"/>
              <p:cNvCxnSpPr>
                <a:endCxn id="3175" idx="0"/>
              </p:cNvCxnSpPr>
              <p:nvPr/>
            </p:nvCxnSpPr>
            <p:spPr bwMode="auto">
              <a:xfrm>
                <a:off x="3231114" y="2332569"/>
                <a:ext cx="983229" cy="41972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" name="Text Box 5136"/>
              <p:cNvSpPr txBox="1">
                <a:spLocks noChangeArrowheads="1"/>
              </p:cNvSpPr>
              <p:nvPr/>
            </p:nvSpPr>
            <p:spPr bwMode="auto">
              <a:xfrm>
                <a:off x="3733322" y="1624859"/>
                <a:ext cx="1358074" cy="314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89360" tIns="44676" rIns="89360" bIns="44676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Preseparator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Text Box 5136"/>
              <p:cNvSpPr txBox="1">
                <a:spLocks noChangeArrowheads="1"/>
              </p:cNvSpPr>
              <p:nvPr/>
            </p:nvSpPr>
            <p:spPr bwMode="auto">
              <a:xfrm>
                <a:off x="5151979" y="1564936"/>
                <a:ext cx="1358074" cy="329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89360" tIns="44676" rIns="89360" bIns="44676" numCol="1" anchor="t" anchorCtr="0" compatLnSpc="1">
                <a:prstTxWarp prst="textNoShape">
                  <a:avLst/>
                </a:prstTxWarp>
              </a:bodyPr>
              <a:lstStyle/>
              <a:p>
                <a:pPr defTabSz="820583"/>
                <a:r>
                  <a:rPr lang="en-US" sz="1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Baghouse</a:t>
                </a:r>
                <a:endParaRPr lang="en-US" sz="16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rot="5400000">
                <a:off x="5342752" y="1891241"/>
                <a:ext cx="234066" cy="19296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4646684" y="1820997"/>
                <a:ext cx="425262" cy="278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lvl="0" algn="ctr" defTabSz="457200" eaLnBrk="0" fontAlgn="base" hangingPunct="0">
              <a:spcAft>
                <a:spcPct val="0"/>
              </a:spcAft>
              <a:defRPr/>
            </a:pPr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Heat Drying System</a:t>
            </a:r>
            <a:endParaRPr lang="en-US" sz="36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CFEFD"/>
              </a:solidFill>
              <a:ea typeface="ＭＳ Ｐゴシック" pitchFamily="-8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38"/>
              </a:spcBef>
              <a:spcAft>
                <a:spcPts val="538"/>
              </a:spcAft>
            </a:pPr>
            <a:r>
              <a:rPr lang="en-US" sz="2400" dirty="0" smtClean="0"/>
              <a:t>Produces a pellet </a:t>
            </a:r>
            <a:br>
              <a:rPr lang="en-US" sz="2400" dirty="0" smtClean="0"/>
            </a:br>
            <a:r>
              <a:rPr lang="en-US" sz="2400" dirty="0" smtClean="0"/>
              <a:t>suitable for local </a:t>
            </a:r>
            <a:br>
              <a:rPr lang="en-US" sz="2400" dirty="0" smtClean="0"/>
            </a:br>
            <a:r>
              <a:rPr lang="en-US" sz="2400" dirty="0" smtClean="0"/>
              <a:t>beneficial reuse</a:t>
            </a:r>
          </a:p>
          <a:p>
            <a:pPr lvl="1"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US" dirty="0" smtClean="0"/>
              <a:t>Nitrogen for fertilizer</a:t>
            </a:r>
          </a:p>
          <a:p>
            <a:pPr lvl="1"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US" dirty="0" smtClean="0"/>
              <a:t>Btu content for e-fuel</a:t>
            </a:r>
          </a:p>
          <a:p>
            <a:pPr>
              <a:spcBef>
                <a:spcPts val="538"/>
              </a:spcBef>
              <a:spcAft>
                <a:spcPts val="538"/>
              </a:spcAft>
            </a:pPr>
            <a:r>
              <a:rPr lang="en-US" sz="2400" dirty="0" smtClean="0"/>
              <a:t>Dryers in CA:</a:t>
            </a:r>
          </a:p>
          <a:p>
            <a:pPr lvl="1"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US" dirty="0" err="1" smtClean="0"/>
              <a:t>Encina</a:t>
            </a:r>
            <a:r>
              <a:rPr lang="en-US" dirty="0" smtClean="0"/>
              <a:t> (Carlsbad)</a:t>
            </a:r>
          </a:p>
          <a:p>
            <a:pPr lvl="1"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US" dirty="0" smtClean="0"/>
              <a:t>Sacramento</a:t>
            </a:r>
          </a:p>
          <a:p>
            <a:pPr lvl="1"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US" dirty="0" smtClean="0"/>
              <a:t>Corona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5257800" y="4038598"/>
            <a:ext cx="3171135" cy="236502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lum bright="7000"/>
          </a:blip>
          <a:srcRect/>
          <a:stretch>
            <a:fillRect/>
          </a:stretch>
        </p:blipFill>
        <p:spPr bwMode="auto">
          <a:xfrm>
            <a:off x="5257800" y="1219200"/>
            <a:ext cx="3200400" cy="271491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Alt. 3 – Microturbines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191000" cy="502920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b="1" i="1" u="sng" dirty="0" smtClean="0"/>
              <a:t>Biogas Priorities:</a:t>
            </a:r>
          </a:p>
          <a:p>
            <a:pPr marL="287338" indent="-280988">
              <a:spcBef>
                <a:spcPts val="1800"/>
              </a:spcBef>
              <a:buFont typeface="+mj-lt"/>
              <a:buAutoNum type="arabicPeriod"/>
            </a:pPr>
            <a:r>
              <a:rPr lang="en-US" sz="2000" dirty="0" smtClean="0"/>
              <a:t>Use in the micro-turbines to get SCE incentives.</a:t>
            </a:r>
          </a:p>
          <a:p>
            <a:pPr marL="287338" indent="-280988">
              <a:spcBef>
                <a:spcPts val="1800"/>
              </a:spcBef>
              <a:buFont typeface="+mj-lt"/>
              <a:buAutoNum type="arabicPeriod"/>
            </a:pPr>
            <a:r>
              <a:rPr lang="en-US" sz="2000" dirty="0" smtClean="0"/>
              <a:t>When dryer </a:t>
            </a:r>
            <a:r>
              <a:rPr lang="en-US" sz="2000" u="sng" dirty="0" smtClean="0"/>
              <a:t>and</a:t>
            </a:r>
            <a:r>
              <a:rPr lang="en-US" sz="2000" dirty="0" smtClean="0"/>
              <a:t> micro-turbines are off, use in boilers to heat digesters, if needed.</a:t>
            </a:r>
          </a:p>
          <a:p>
            <a:pPr marL="287338" indent="-280988">
              <a:spcBef>
                <a:spcPts val="1800"/>
              </a:spcBef>
              <a:buFont typeface="+mj-lt"/>
              <a:buAutoNum type="arabicPeriod"/>
            </a:pPr>
            <a:r>
              <a:rPr lang="en-US" sz="2000" dirty="0" smtClean="0"/>
              <a:t>Excess biogas (very little) diverted to enclosed gas burner.</a:t>
            </a:r>
          </a:p>
          <a:p>
            <a:pPr marL="287338" indent="-280988">
              <a:spcBef>
                <a:spcPts val="1800"/>
              </a:spcBef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u="sng" dirty="0" smtClean="0"/>
              <a:t>natural gas</a:t>
            </a:r>
            <a:r>
              <a:rPr lang="en-US" sz="2000" dirty="0" smtClean="0"/>
              <a:t> in the dryer.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Electrical Power Summary</a:t>
            </a: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77724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1"/>
          <a:ext cx="8153400" cy="251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176228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MWRP Recycled</a:t>
                      </a:r>
                      <a:r>
                        <a:rPr lang="en-US" baseline="0" dirty="0" smtClean="0"/>
                        <a:t> Water Production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(MGD)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Recycled Water </a:t>
                      </a:r>
                      <a:r>
                        <a:rPr lang="en-US" baseline="0" dirty="0" smtClean="0"/>
                        <a:t>Treatment Electrical Demand</a:t>
                      </a:r>
                    </a:p>
                    <a:p>
                      <a:pPr algn="ctr"/>
                      <a:r>
                        <a:rPr lang="en-US" baseline="0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Biosolids Handling Electrical Demand</a:t>
                      </a:r>
                    </a:p>
                    <a:p>
                      <a:pPr algn="ctr"/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 MWRP Electrical</a:t>
                      </a:r>
                      <a:r>
                        <a:rPr lang="en-US" baseline="0" dirty="0" smtClean="0"/>
                        <a:t> Demand</a:t>
                      </a:r>
                    </a:p>
                    <a:p>
                      <a:pPr algn="ctr"/>
                      <a:r>
                        <a:rPr lang="en-US" baseline="0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Micro-Turbine Power </a:t>
                      </a:r>
                    </a:p>
                    <a:p>
                      <a:pPr algn="ctr"/>
                      <a:r>
                        <a:rPr lang="en-US" dirty="0" smtClean="0"/>
                        <a:t>Generated</a:t>
                      </a:r>
                    </a:p>
                    <a:p>
                      <a:pPr algn="ctr"/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Percent of Power</a:t>
                      </a:r>
                      <a:r>
                        <a:rPr lang="en-US" baseline="0" dirty="0" smtClean="0"/>
                        <a:t>  Self-Generated</a:t>
                      </a:r>
                      <a:endParaRPr lang="en-US" dirty="0"/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>
          <a:xfrm>
            <a:off x="533400" y="4191000"/>
            <a:ext cx="4114800" cy="19812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Continuous biogas production and power generation.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power used on MWRP site.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191000" y="3886200"/>
          <a:ext cx="3962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90800"/>
            <a:ext cx="57912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3-D Model Renderings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IRWD Background</a:t>
            </a:r>
          </a:p>
          <a:p>
            <a:pPr marL="346075" indent="-346075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MWRP Biosolids &amp; Energy Production Facilities</a:t>
            </a:r>
          </a:p>
          <a:p>
            <a:pPr marL="346075" indent="-346075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3-D Model Renderings</a:t>
            </a:r>
          </a:p>
          <a:p>
            <a:pPr marL="346075" indent="-346075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Construction Photos</a:t>
            </a:r>
          </a:p>
          <a:p>
            <a:pPr marL="346075" indent="-346075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Project Schedule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Presentation Overview</a:t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endParaRPr lang="en-US" sz="3600" dirty="0">
              <a:solidFill>
                <a:schemeClr val="bg1"/>
              </a:solidFill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63562"/>
          </a:xfrm>
        </p:spPr>
        <p:txBody>
          <a:bodyPr>
            <a:noAutofit/>
          </a:bodyPr>
          <a:lstStyle/>
          <a:p>
            <a:pPr lvl="0"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Digestion Facilities</a:t>
            </a:r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 Narrow"/>
                <a:ea typeface="ＭＳ Ｐゴシック" pitchFamily="-84" charset="-128"/>
                <a:cs typeface="Arial Narrow"/>
              </a:rPr>
              <a:t/>
            </a:r>
            <a:b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 Narrow"/>
                <a:ea typeface="ＭＳ Ｐゴシック" pitchFamily="-84" charset="-128"/>
                <a:cs typeface="Arial Narrow"/>
              </a:rPr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C:\Documents and Settings\wil11010\My Documents\My Music\Music\Mark Wilson\IRWD MWRP Biosolids and Energy\Trinity Animation Files\IRWD_Facility04-Site_0003.jpg"/>
          <p:cNvPicPr>
            <a:picLocks noChangeAspect="1" noChangeArrowheads="1"/>
          </p:cNvPicPr>
          <p:nvPr/>
        </p:nvPicPr>
        <p:blipFill>
          <a:blip r:embed="rId2" cstate="screen">
            <a:lum bright="4000"/>
          </a:blip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17" idx="3"/>
          </p:cNvCxnSpPr>
          <p:nvPr/>
        </p:nvCxnSpPr>
        <p:spPr bwMode="auto">
          <a:xfrm flipV="1">
            <a:off x="2057400" y="3886201"/>
            <a:ext cx="1676400" cy="94963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" idx="3"/>
          </p:cNvCxnSpPr>
          <p:nvPr/>
        </p:nvCxnSpPr>
        <p:spPr bwMode="auto">
          <a:xfrm flipV="1">
            <a:off x="2057400" y="3810001"/>
            <a:ext cx="1219200" cy="102583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7" idx="3"/>
          </p:cNvCxnSpPr>
          <p:nvPr/>
        </p:nvCxnSpPr>
        <p:spPr bwMode="auto">
          <a:xfrm flipV="1">
            <a:off x="2057400" y="4113447"/>
            <a:ext cx="458650" cy="722386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019800" y="1295400"/>
            <a:ext cx="1905000" cy="365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Egg-Shaped Digesters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191000" y="1670667"/>
            <a:ext cx="2002798" cy="920133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6172200" y="1661287"/>
            <a:ext cx="21596" cy="624713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193795" y="1670668"/>
            <a:ext cx="1045205" cy="92013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2"/>
          </p:cNvCxnSpPr>
          <p:nvPr/>
        </p:nvCxnSpPr>
        <p:spPr bwMode="auto">
          <a:xfrm>
            <a:off x="1295400" y="1899266"/>
            <a:ext cx="914400" cy="9963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2"/>
          </p:cNvCxnSpPr>
          <p:nvPr/>
        </p:nvCxnSpPr>
        <p:spPr bwMode="auto">
          <a:xfrm>
            <a:off x="1295400" y="1899266"/>
            <a:ext cx="990600" cy="6915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381000" y="1524000"/>
            <a:ext cx="18288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Sludge Holding Tanks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28600" y="4648200"/>
            <a:ext cx="18288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Acid Phase Digesters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248400" y="4114800"/>
            <a:ext cx="2057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Digester Control Bldg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flipH="1" flipV="1">
            <a:off x="5486402" y="3733800"/>
            <a:ext cx="761998" cy="5715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6172200" y="5791200"/>
            <a:ext cx="2286000" cy="365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FOG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Foodwaste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Receiving</a:t>
            </a:r>
            <a:endParaRPr lang="en-US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 bwMode="auto">
          <a:xfrm flipH="1" flipV="1">
            <a:off x="5715001" y="5410200"/>
            <a:ext cx="1600199" cy="3810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Building Model - 20_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65247"/>
            <a:ext cx="9144001" cy="5311753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352800" y="1371600"/>
            <a:ext cx="2819400" cy="6976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Centrifuges &amp; Cake Handling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599" y="1219200"/>
            <a:ext cx="2678171" cy="66709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Pellet &amp; Cake Truck Loading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 flipH="1">
            <a:off x="4038602" y="2069288"/>
            <a:ext cx="723898" cy="1131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 bwMode="auto">
          <a:xfrm flipH="1">
            <a:off x="3276602" y="2069288"/>
            <a:ext cx="1485898" cy="12835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flipH="1">
            <a:off x="762001" y="1886291"/>
            <a:ext cx="805684" cy="62830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0"/>
          </p:cNvCxnSpPr>
          <p:nvPr/>
        </p:nvCxnSpPr>
        <p:spPr bwMode="auto">
          <a:xfrm flipV="1">
            <a:off x="5527814" y="4419600"/>
            <a:ext cx="727216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0"/>
          </p:cNvCxnSpPr>
          <p:nvPr/>
        </p:nvCxnSpPr>
        <p:spPr bwMode="auto">
          <a:xfrm flipH="1" flipV="1">
            <a:off x="5334000" y="4419600"/>
            <a:ext cx="193814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0"/>
          </p:cNvCxnSpPr>
          <p:nvPr/>
        </p:nvCxnSpPr>
        <p:spPr bwMode="auto">
          <a:xfrm flipH="1" flipV="1">
            <a:off x="4953000" y="4419600"/>
            <a:ext cx="574814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8" idx="0"/>
          </p:cNvCxnSpPr>
          <p:nvPr/>
        </p:nvCxnSpPr>
        <p:spPr bwMode="auto">
          <a:xfrm flipV="1">
            <a:off x="1607877" y="5105400"/>
            <a:ext cx="525723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352800" y="4343400"/>
            <a:ext cx="381000" cy="9144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4953000" y="5257800"/>
            <a:ext cx="1149628" cy="5334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defTabSz="820583" eaLnBrk="0" hangingPunct="0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Heat Dryer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124199" y="5257800"/>
            <a:ext cx="1147787" cy="685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Cake Bins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5715000"/>
            <a:ext cx="2453754" cy="61544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Cake Receiving &amp; Storage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Biosolids Handling Building Interior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Biosolids Handling Building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 descr="C:\Documents and Settings\wil11010\My Documents\My Music\Music\Mark Wilson\IRWD MWRP Biosolids and Energy\Trinity Animation Files\IRWD_Facility04-Site_0005.jpg"/>
          <p:cNvPicPr>
            <a:picLocks noChangeAspect="1" noChangeArrowheads="1"/>
          </p:cNvPicPr>
          <p:nvPr/>
        </p:nvPicPr>
        <p:blipFill>
          <a:blip r:embed="rId2" cstate="screen">
            <a:lum bright="9000"/>
          </a:blip>
          <a:srcRect/>
          <a:stretch>
            <a:fillRect/>
          </a:stretch>
        </p:blipFill>
        <p:spPr bwMode="auto">
          <a:xfrm>
            <a:off x="25658" y="1219200"/>
            <a:ext cx="9118342" cy="52578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733800" y="1295400"/>
            <a:ext cx="2057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Dryer and Odor Control</a:t>
            </a:r>
            <a:b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Discharge Stacks</a:t>
            </a: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 bwMode="auto">
          <a:xfrm>
            <a:off x="1028700" y="2280266"/>
            <a:ext cx="647700" cy="11487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228600" y="1905000"/>
            <a:ext cx="16002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Polymer  Storage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24400" y="2743200"/>
            <a:ext cx="16002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Solids Receiving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5524500" y="3118466"/>
            <a:ext cx="1485900" cy="9201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7162800" y="2819400"/>
            <a:ext cx="12192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Pellet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Loadout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 bwMode="auto">
          <a:xfrm flipH="1">
            <a:off x="7543800" y="3194666"/>
            <a:ext cx="228600" cy="9201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 bwMode="auto">
          <a:xfrm>
            <a:off x="5791200" y="1524000"/>
            <a:ext cx="1981200" cy="5334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 descr="C:\Documents and Settings\wil11010\My Documents\My Music\Music\Mark Wilson\IRWD MWRP Biosolids and Energy\Trinity Animation Files\IRWD_Facility04-Site_0000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0800000">
            <a:off x="6858000" y="4419600"/>
            <a:ext cx="457200" cy="1524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6629400" y="5562600"/>
            <a:ext cx="1752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Centrate Treatment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162800" y="4572000"/>
            <a:ext cx="16002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Polymer Storage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 flipV="1">
            <a:off x="5562600" y="5105403"/>
            <a:ext cx="1066800" cy="64483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7162800" y="1981200"/>
            <a:ext cx="16002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Centrifuge Area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248400" y="2168834"/>
            <a:ext cx="914400" cy="726766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3886200" y="1524000"/>
            <a:ext cx="16002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Dryer Area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048000" y="1711634"/>
            <a:ext cx="838200" cy="1107766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Biosolids Handling Building</a:t>
            </a:r>
            <a:endParaRPr lang="en-US" sz="36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CFEFD"/>
              </a:solidFill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</a:rPr>
              <a:t>Biogas Treatment &amp; Microturbines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C:\Documents and Settings\wil11010\My Documents\My Music\Music\Mark Wilson\IRWD MWRP Biosolids and Energy\Trinity Animation Files\IRWD_Facility04-Site_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819400" y="11430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Biogas Storage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>
            <a:off x="1295400" y="1330633"/>
            <a:ext cx="1524000" cy="34576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4495800" y="1905000"/>
            <a:ext cx="1752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Biogas Conditioning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>
            <a:off x="2057400" y="2092633"/>
            <a:ext cx="2438400" cy="133636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477000" y="19050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Microturbines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181600" y="2286000"/>
            <a:ext cx="1905000" cy="20574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Centrifuge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 descr="C:\Documents and Settings\wil11010\My Documents\My Music\Music\Mark Wilson\IRWD MWRP Biosolids and Energy\Trinity Animation Files\IRWD_Facility04-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 bwMode="auto">
          <a:xfrm>
            <a:off x="2628900" y="1975466"/>
            <a:ext cx="1104900" cy="14535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1752600" y="1600200"/>
            <a:ext cx="1752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Thickening Centrifuges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0" y="2286000"/>
            <a:ext cx="1752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Dewatering Centrifuges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 flipH="1">
            <a:off x="6553200" y="2661266"/>
            <a:ext cx="1181100" cy="16059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Dryer System – Lower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C:\Documents and Settings\wil11010\My Documents\My Music\Music\Mark Wilson\IRWD MWRP Biosolids and Energy\Trinity Animation Files\IRWD_Facility04-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715000" y="22098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Dryer Drum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 flipH="1">
            <a:off x="5257800" y="2585066"/>
            <a:ext cx="1143000" cy="15297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4648200" y="13716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Pellet Screen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>
            <a:off x="2362200" y="1559233"/>
            <a:ext cx="2286000" cy="126016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Dryer System – Upper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C:\Documents and Settings\wil11010\My Documents\My Music\Music\Mark Wilson\IRWD MWRP Biosolids and Energy\Trinity Animation Files\IRWD_Facility04-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867400" y="38100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Dryer Drum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 flipH="1">
            <a:off x="5410200" y="4185266"/>
            <a:ext cx="1143000" cy="15297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3733800" y="1447800"/>
            <a:ext cx="152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Solids/Off Gas </a:t>
            </a:r>
            <a:b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Separation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>
            <a:off x="1752600" y="1714500"/>
            <a:ext cx="1981200" cy="9525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019800" y="24384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Pellet Mixer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 flipH="1">
            <a:off x="5715000" y="2813666"/>
            <a:ext cx="990600" cy="11487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5791200" y="1676400"/>
            <a:ext cx="1371600" cy="3752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hangingPunct="0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Recycle Bin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 bwMode="auto">
          <a:xfrm flipH="1">
            <a:off x="4343400" y="2051666"/>
            <a:ext cx="2133600" cy="99633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</a:rPr>
              <a:t>Sub-Surface View of 3,028 Piles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lum bright="10000" contrast="5000"/>
          </a:blip>
          <a:srcRect/>
          <a:stretch>
            <a:fillRect/>
          </a:stretch>
        </p:blipFill>
        <p:spPr bwMode="auto">
          <a:xfrm>
            <a:off x="0" y="1143000"/>
            <a:ext cx="9144000" cy="533400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514600"/>
            <a:ext cx="6019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Arial" pitchFamily="34" charset="0"/>
                <a:cs typeface="Arial" pitchFamily="34" charset="0"/>
              </a:rPr>
              <a:t>Construction Photos</a:t>
            </a:r>
            <a:endParaRPr lang="en-US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1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IRWD Services </a:t>
            </a: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84" charset="-128"/>
                <a:cs typeface="Arial Narrow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84" charset="-128"/>
                <a:cs typeface="Arial Narrow"/>
              </a:rPr>
            </a:br>
            <a:endParaRPr lang="en-US" sz="3600" dirty="0">
              <a:solidFill>
                <a:schemeClr val="bg1"/>
              </a:solidFill>
              <a:latin typeface="Arial Narrow" pitchFamily="34" charset="0"/>
              <a:ea typeface="ＭＳ Ｐゴシック" pitchFamily="-84" charset="-128"/>
              <a:cs typeface="Arial" pitchFamily="34" charset="0"/>
            </a:endParaRPr>
          </a:p>
        </p:txBody>
      </p:sp>
      <p:graphicFrame>
        <p:nvGraphicFramePr>
          <p:cNvPr id="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40425"/>
              </p:ext>
            </p:extLst>
          </p:nvPr>
        </p:nvGraphicFramePr>
        <p:xfrm>
          <a:off x="0" y="1143001"/>
          <a:ext cx="9144000" cy="541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/>
                <a:gridCol w="4191000"/>
              </a:tblGrid>
              <a:tr h="1333500">
                <a:tc rowSpan="4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Drinking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Water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4 Water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Treatment Plants, 26 Wells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1500 miles of water pipeline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333500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Sewage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Collection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1000 miles of collection pipeline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33350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Recycled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Water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2 Recycled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Water Plants</a:t>
                      </a:r>
                      <a:b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500 miles of recycled water pipeline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40970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Urban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Runoff Treatment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 Joaquin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Marsh prototype</a:t>
                      </a:r>
                      <a:b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31 wetland treatment sites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IRWD_MWRP_2013_0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43000"/>
            <a:ext cx="4953000" cy="541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\\oesdata1vs\OESDATA1VL\media\nss\OESDATAVL\sc\Share\Public Affairs\Chris Otsen\Photography\MWRP Aerial Views\jpegs\_MGL00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71984" cy="46482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Installation of Piles in Solids Handling Facility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228600"/>
            <a:ext cx="9143999" cy="7776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Photos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19200"/>
            <a:ext cx="9144000" cy="4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Pile Installation – Digester Area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166902" cy="462517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1219200"/>
            <a:ext cx="9144000" cy="4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Installation of Piles in Methane Digester Area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oesdata1vs\OESDATA1VL\media\nss\OESDATAVL\sc\Share\Public Affairs\Chris Otsen\Photography\MWRP Aerial Views\jpegs\_MGL0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98525" cy="4665895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" y="897376"/>
            <a:ext cx="9143998" cy="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Aerial View of Western Half of Biosolids Site – Solids Handling Area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85544" cy="47913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125683" y="3117272"/>
            <a:ext cx="1721921" cy="546266"/>
          </a:xfrm>
          <a:prstGeom prst="rect">
            <a:avLst/>
          </a:prstGeom>
          <a:solidFill>
            <a:srgbClr val="D60093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Callout 2 174"/>
          <p:cNvSpPr>
            <a:spLocks/>
          </p:cNvSpPr>
          <p:nvPr/>
        </p:nvSpPr>
        <p:spPr bwMode="auto">
          <a:xfrm>
            <a:off x="1068788" y="2590800"/>
            <a:ext cx="836212" cy="526472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135569"/>
              <a:gd name="adj6" fmla="val 155924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Centrate Treatment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9333" y="4135589"/>
            <a:ext cx="506667" cy="665011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Callout 2 174"/>
          <p:cNvSpPr>
            <a:spLocks/>
          </p:cNvSpPr>
          <p:nvPr/>
        </p:nvSpPr>
        <p:spPr bwMode="auto">
          <a:xfrm>
            <a:off x="979228" y="3684326"/>
            <a:ext cx="694705" cy="659074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135569"/>
              <a:gd name="adj6" fmla="val 155924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Sludge Wet Wells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95800"/>
            <a:ext cx="926275" cy="534390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1" y="3868394"/>
            <a:ext cx="1010398" cy="534390"/>
          </a:xfrm>
          <a:prstGeom prst="rect">
            <a:avLst/>
          </a:prstGeom>
          <a:solidFill>
            <a:srgbClr val="00CC00">
              <a:alpha val="24706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Line Callout 2 174"/>
          <p:cNvSpPr>
            <a:spLocks/>
          </p:cNvSpPr>
          <p:nvPr/>
        </p:nvSpPr>
        <p:spPr bwMode="auto">
          <a:xfrm>
            <a:off x="2667001" y="5257801"/>
            <a:ext cx="946066" cy="642280"/>
          </a:xfrm>
          <a:prstGeom prst="borderCallout2">
            <a:avLst>
              <a:gd name="adj1" fmla="val 40995"/>
              <a:gd name="adj2" fmla="val 99343"/>
              <a:gd name="adj3" fmla="val 46659"/>
              <a:gd name="adj4" fmla="val 99397"/>
              <a:gd name="adj5" fmla="val -61246"/>
              <a:gd name="adj6" fmla="val 164471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Digester Feed Pumps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Line Callout 2 174"/>
          <p:cNvSpPr>
            <a:spLocks/>
          </p:cNvSpPr>
          <p:nvPr/>
        </p:nvSpPr>
        <p:spPr bwMode="auto">
          <a:xfrm>
            <a:off x="4049493" y="3048000"/>
            <a:ext cx="1055907" cy="644213"/>
          </a:xfrm>
          <a:prstGeom prst="borderCallout2">
            <a:avLst>
              <a:gd name="adj1" fmla="val 100529"/>
              <a:gd name="adj2" fmla="val 46861"/>
              <a:gd name="adj3" fmla="val 97996"/>
              <a:gd name="adj4" fmla="val 47142"/>
              <a:gd name="adj5" fmla="val 167827"/>
              <a:gd name="adj6" fmla="val 39685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Electrical Room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2140" y="2590800"/>
            <a:ext cx="889660" cy="1565912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A5D2"/>
              </a:solidFill>
            </a:endParaRPr>
          </a:p>
        </p:txBody>
      </p:sp>
      <p:sp>
        <p:nvSpPr>
          <p:cNvPr id="16" name="Line Callout 2 174"/>
          <p:cNvSpPr>
            <a:spLocks/>
          </p:cNvSpPr>
          <p:nvPr/>
        </p:nvSpPr>
        <p:spPr bwMode="auto">
          <a:xfrm>
            <a:off x="6629400" y="2126512"/>
            <a:ext cx="940981" cy="432619"/>
          </a:xfrm>
          <a:prstGeom prst="borderCallout2">
            <a:avLst>
              <a:gd name="adj1" fmla="val 90296"/>
              <a:gd name="adj2" fmla="val 98269"/>
              <a:gd name="adj3" fmla="val 92879"/>
              <a:gd name="adj4" fmla="val 95979"/>
              <a:gd name="adj5" fmla="val 211740"/>
              <a:gd name="adj6" fmla="val -500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Dryer Area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Line Callout 2 174"/>
          <p:cNvSpPr>
            <a:spLocks/>
          </p:cNvSpPr>
          <p:nvPr/>
        </p:nvSpPr>
        <p:spPr bwMode="auto">
          <a:xfrm>
            <a:off x="7162800" y="5562600"/>
            <a:ext cx="901528" cy="692747"/>
          </a:xfrm>
          <a:prstGeom prst="borderCallout2">
            <a:avLst>
              <a:gd name="adj1" fmla="val 53121"/>
              <a:gd name="adj2" fmla="val 595"/>
              <a:gd name="adj3" fmla="val 50943"/>
              <a:gd name="adj4" fmla="val -1047"/>
              <a:gd name="adj5" fmla="val -41851"/>
              <a:gd name="adj6" fmla="val -45785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Sludge Receiving Basement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8941" y="4846149"/>
            <a:ext cx="2250531" cy="640251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A5D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" y="897376"/>
            <a:ext cx="9143998" cy="7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Rebar Installation for Wall of Solids Handling Building Basement</a:t>
            </a:r>
          </a:p>
        </p:txBody>
      </p:sp>
      <p:pic>
        <p:nvPicPr>
          <p:cNvPr id="6" name="Picture 2" descr="R:\Pictures\100MSDCF\DSC01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9" y="1806485"/>
            <a:ext cx="6115793" cy="458612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313460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endParaRPr lang="en-US" sz="2400" dirty="0"/>
          </a:p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Aerial View of Methane Digesters and Sludge Holding Tanks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" y="1667878"/>
            <a:ext cx="7036401" cy="46919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Oval 6"/>
          <p:cNvSpPr/>
          <p:nvPr/>
        </p:nvSpPr>
        <p:spPr>
          <a:xfrm>
            <a:off x="3172464" y="3111336"/>
            <a:ext cx="831273" cy="72439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174"/>
          <p:cNvSpPr>
            <a:spLocks/>
          </p:cNvSpPr>
          <p:nvPr/>
        </p:nvSpPr>
        <p:spPr bwMode="auto">
          <a:xfrm>
            <a:off x="1900060" y="2526475"/>
            <a:ext cx="694705" cy="540323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122382"/>
              <a:gd name="adj6" fmla="val 205497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Methane Digester No. 1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Line Callout 2 174"/>
          <p:cNvSpPr>
            <a:spLocks/>
          </p:cNvSpPr>
          <p:nvPr/>
        </p:nvSpPr>
        <p:spPr bwMode="auto">
          <a:xfrm>
            <a:off x="4249313" y="2747162"/>
            <a:ext cx="694705" cy="540323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96008"/>
              <a:gd name="adj6" fmla="val 184984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Methane Digester No. 2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Line Callout 2 174"/>
          <p:cNvSpPr>
            <a:spLocks/>
          </p:cNvSpPr>
          <p:nvPr/>
        </p:nvSpPr>
        <p:spPr bwMode="auto">
          <a:xfrm>
            <a:off x="2123688" y="3791193"/>
            <a:ext cx="694705" cy="540323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96008"/>
              <a:gd name="adj6" fmla="val 184984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Methane Digester No. 3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4765" y="5084644"/>
            <a:ext cx="756029" cy="538372"/>
          </a:xfrm>
          <a:prstGeom prst="ellips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5181600"/>
            <a:ext cx="762000" cy="609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2 174"/>
          <p:cNvSpPr>
            <a:spLocks/>
          </p:cNvSpPr>
          <p:nvPr/>
        </p:nvSpPr>
        <p:spPr bwMode="auto">
          <a:xfrm>
            <a:off x="1468588" y="4707525"/>
            <a:ext cx="694705" cy="540323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96008"/>
              <a:gd name="adj6" fmla="val 184984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Sludge Holding Tank No. 1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Line Callout 2 174"/>
          <p:cNvSpPr>
            <a:spLocks/>
          </p:cNvSpPr>
          <p:nvPr/>
        </p:nvSpPr>
        <p:spPr bwMode="auto">
          <a:xfrm>
            <a:off x="4451186" y="5766469"/>
            <a:ext cx="694705" cy="540323"/>
          </a:xfrm>
          <a:prstGeom prst="borderCallout2">
            <a:avLst>
              <a:gd name="adj1" fmla="val -3359"/>
              <a:gd name="adj2" fmla="val 58952"/>
              <a:gd name="adj3" fmla="val -2831"/>
              <a:gd name="adj4" fmla="val 54954"/>
              <a:gd name="adj5" fmla="val -49048"/>
              <a:gd name="adj6" fmla="val 72164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Sludge Holding Tank No. 2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16851" y="5084644"/>
            <a:ext cx="732462" cy="72041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A5D2"/>
              </a:solidFill>
            </a:endParaRPr>
          </a:p>
        </p:txBody>
      </p:sp>
      <p:sp>
        <p:nvSpPr>
          <p:cNvPr id="16" name="Line Callout 2 174"/>
          <p:cNvSpPr>
            <a:spLocks/>
          </p:cNvSpPr>
          <p:nvPr/>
        </p:nvSpPr>
        <p:spPr bwMode="auto">
          <a:xfrm>
            <a:off x="2541122" y="5928675"/>
            <a:ext cx="975729" cy="378117"/>
          </a:xfrm>
          <a:prstGeom prst="borderCallout2">
            <a:avLst>
              <a:gd name="adj1" fmla="val 51586"/>
              <a:gd name="adj2" fmla="val 98269"/>
              <a:gd name="adj3" fmla="val 47718"/>
              <a:gd name="adj4" fmla="val 99398"/>
              <a:gd name="adj5" fmla="val -16081"/>
              <a:gd name="adj6" fmla="val 126427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Digester Sludge Pump Station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7165" y="4249382"/>
            <a:ext cx="1721921" cy="546266"/>
          </a:xfrm>
          <a:prstGeom prst="rect">
            <a:avLst/>
          </a:prstGeom>
          <a:solidFill>
            <a:srgbClr val="D60093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ine Callout 2 174"/>
          <p:cNvSpPr>
            <a:spLocks/>
          </p:cNvSpPr>
          <p:nvPr/>
        </p:nvSpPr>
        <p:spPr bwMode="auto">
          <a:xfrm>
            <a:off x="6225699" y="3313224"/>
            <a:ext cx="694705" cy="674878"/>
          </a:xfrm>
          <a:prstGeom prst="borderCallout2">
            <a:avLst>
              <a:gd name="adj1" fmla="val 55982"/>
              <a:gd name="adj2" fmla="val 5961"/>
              <a:gd name="adj3" fmla="val 52114"/>
              <a:gd name="adj4" fmla="val 252"/>
              <a:gd name="adj5" fmla="val 157958"/>
              <a:gd name="adj6" fmla="val -45786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Digester Control Building Area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82494" y="4795648"/>
            <a:ext cx="1290558" cy="1009406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ne Callout 2 174"/>
          <p:cNvSpPr>
            <a:spLocks/>
          </p:cNvSpPr>
          <p:nvPr/>
        </p:nvSpPr>
        <p:spPr bwMode="auto">
          <a:xfrm>
            <a:off x="6698574" y="5692227"/>
            <a:ext cx="694705" cy="540323"/>
          </a:xfrm>
          <a:prstGeom prst="borderCallout2">
            <a:avLst>
              <a:gd name="adj1" fmla="val 55982"/>
              <a:gd name="adj2" fmla="val 5961"/>
              <a:gd name="adj3" fmla="val 52114"/>
              <a:gd name="adj4" fmla="val 252"/>
              <a:gd name="adj5" fmla="val -22674"/>
              <a:gd name="adj6" fmla="val -54333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Acid Digesters Area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5571" y="4249382"/>
            <a:ext cx="837210" cy="1286498"/>
          </a:xfrm>
          <a:prstGeom prst="rect">
            <a:avLst/>
          </a:prstGeom>
          <a:solidFill>
            <a:srgbClr val="CC3300">
              <a:alpha val="2470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ine Callout 2 174"/>
          <p:cNvSpPr>
            <a:spLocks/>
          </p:cNvSpPr>
          <p:nvPr/>
        </p:nvSpPr>
        <p:spPr bwMode="auto">
          <a:xfrm>
            <a:off x="7317872" y="2958966"/>
            <a:ext cx="694705" cy="514568"/>
          </a:xfrm>
          <a:prstGeom prst="borderCallout2">
            <a:avLst>
              <a:gd name="adj1" fmla="val 55982"/>
              <a:gd name="adj2" fmla="val 5961"/>
              <a:gd name="adj3" fmla="val 52114"/>
              <a:gd name="adj4" fmla="val 252"/>
              <a:gd name="adj5" fmla="val 264118"/>
              <a:gd name="adj6" fmla="val 2077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89678" tIns="44839" rIns="89678" bIns="44839"/>
          <a:lstStyle/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FOG Receiving Area</a:t>
            </a:r>
          </a:p>
          <a:p>
            <a:pPr algn="l"/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44018" y="3066798"/>
            <a:ext cx="831273" cy="72439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72464" y="4253292"/>
            <a:ext cx="831273" cy="72439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 Photos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295400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Rebar</a:t>
            </a:r>
            <a:r>
              <a:rPr lang="en-US" sz="2200" kern="0" dirty="0" smtClean="0">
                <a:latin typeface="Arial Narrow" pitchFamily="34" charset="0"/>
                <a:ea typeface="+mj-ea"/>
                <a:cs typeface="+mj-cs"/>
              </a:rPr>
              <a:t> Work for Methane Digester No. 3</a:t>
            </a:r>
          </a:p>
        </p:txBody>
      </p:sp>
      <p:pic>
        <p:nvPicPr>
          <p:cNvPr id="6" name="Picture 2" descr="F:\Esmilla\Transfer\Construction Photos\May 2014\Michelson area 1-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93" y="1684647"/>
            <a:ext cx="6307467" cy="472986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30492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Formwork and Rebar Work for Methane Digester No. 3 Wall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271595" cy="47036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" y="1304925"/>
            <a:ext cx="914399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Finished Concrete Work of Methane Digester No. 2 Wall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61" y="1779162"/>
            <a:ext cx="6143939" cy="460795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" y="1304925"/>
            <a:ext cx="915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Basements of Methane Digesters Nos. 1 and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317926" cy="473844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84" charset="-128"/>
                <a:cs typeface="Arial Narrow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84" charset="-128"/>
                <a:cs typeface="Arial Narrow"/>
              </a:rPr>
            </a:br>
            <a:endParaRPr lang="en-US" sz="3600" dirty="0">
              <a:solidFill>
                <a:schemeClr val="bg1"/>
              </a:solidFill>
              <a:latin typeface="Arial Narrow" pitchFamily="34" charset="0"/>
              <a:ea typeface="ＭＳ Ｐゴシック" pitchFamily="-8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IRWD Serves 20% of Orange County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Content Placeholder 7" descr="_MGL93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142999"/>
            <a:ext cx="4800600" cy="5393933"/>
          </a:xfrm>
        </p:spPr>
      </p:pic>
      <p:pic>
        <p:nvPicPr>
          <p:cNvPr id="10" name="Picture Placeholder 8" descr="Map_w_SCWD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4800600" y="1219200"/>
            <a:ext cx="4343400" cy="52578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Photos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" y="130492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67" tIns="44833" rIns="89667" bIns="44833" numCol="1" anchor="b" anchorCtr="0" compatLnSpc="1">
            <a:prstTxWarp prst="textNoShape">
              <a:avLst/>
            </a:prstTxWarp>
          </a:bodyPr>
          <a:lstStyle/>
          <a:p>
            <a:pPr algn="ctr" defTabSz="826892"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Rebar and Concrete for Work of Sludge Holding Tank No.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3" y="1676400"/>
            <a:ext cx="4102977" cy="30772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69" y="3352800"/>
            <a:ext cx="4144314" cy="310823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57912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Project Schedule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42998"/>
          <a:ext cx="9144000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/>
                <a:gridCol w="5672667"/>
              </a:tblGrid>
              <a:tr h="5739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April 29,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2013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Notice of Award</a:t>
                      </a:r>
                    </a:p>
                  </a:txBody>
                  <a:tcPr/>
                </a:tc>
              </a:tr>
              <a:tr h="5739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June 3, 2013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Notice to Proceed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60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Sept.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2013 – March 2014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Pile Driving</a:t>
                      </a:r>
                    </a:p>
                  </a:txBody>
                  <a:tcPr/>
                </a:tc>
              </a:tr>
              <a:tr h="6098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January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17, 2016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Anaerobic Digestion Facilities Online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39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March 2, 2016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Produce Class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 Biosolids (Cake)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39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June 30, 2016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Microturbine Power Generation Online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81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August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29, 2016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Produce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Class A Biosolids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(Pellets)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39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October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28, 2016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Completion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3750" y="5919850"/>
            <a:ext cx="591985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" pitchFamily="34" charset="0"/>
                <a:cs typeface="Arial" pitchFamily="34" charset="0"/>
              </a:rPr>
              <a:t>Project Schedule</a:t>
            </a:r>
            <a:endParaRPr lang="en-US" sz="36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CFEF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416050"/>
            <a:ext cx="9144000" cy="42227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Contact Information: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Steve Malloy, P.E.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Irvine Ranch Water District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malloy@irwd.com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(949)-453-5695 (business hours)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Malloy\AppData\Local\Microsoft\Windows\Temporary Internet Files\Content.IE5\0D431G4P\MM900283609[1]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162800" y="5486400"/>
            <a:ext cx="762000" cy="6524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00400"/>
          </a:xfrm>
        </p:spPr>
        <p:txBody>
          <a:bodyPr>
            <a:normAutofit/>
          </a:bodyPr>
          <a:lstStyle/>
          <a:p>
            <a:pPr marL="346075" indent="-346075" algn="ctr">
              <a:spcBef>
                <a:spcPts val="1800"/>
              </a:spcBef>
              <a:buNone/>
            </a:pPr>
            <a:r>
              <a:rPr lang="en-US" sz="6600" dirty="0" smtClean="0"/>
              <a:t>Biosolids &amp; Energy Recovery Facilities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Biosolids &amp; Energy Recovery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600" b="1" u="sng" dirty="0" smtClean="0"/>
              <a:t>Project Objectives: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dirty="0" smtClean="0"/>
              <a:t>Beneficially reuse Biosolids and Biogases produced </a:t>
            </a:r>
            <a:br>
              <a:rPr lang="en-US" sz="2600" dirty="0" smtClean="0"/>
            </a:br>
            <a:r>
              <a:rPr lang="en-US" sz="2600" dirty="0" smtClean="0"/>
              <a:t>during the treatment process.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dirty="0" smtClean="0"/>
              <a:t>Manage residuals (Biosolids) at reduced costs to </a:t>
            </a:r>
            <a:br>
              <a:rPr lang="en-US" sz="2600" dirty="0" smtClean="0"/>
            </a:br>
            <a:r>
              <a:rPr lang="en-US" sz="2600" dirty="0" smtClean="0"/>
              <a:t>IRWD’s customers.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dirty="0" smtClean="0"/>
              <a:t>Construct project to meet IRWD’s </a:t>
            </a:r>
            <a:br>
              <a:rPr lang="en-US" sz="2600" dirty="0" smtClean="0"/>
            </a:br>
            <a:r>
              <a:rPr lang="en-US" sz="2600" dirty="0" smtClean="0"/>
              <a:t>future Biosolids handling needs.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dirty="0" smtClean="0"/>
              <a:t>Minimize environmental impacts:</a:t>
            </a:r>
            <a:br>
              <a:rPr lang="en-US" sz="2600" dirty="0" smtClean="0"/>
            </a:br>
            <a:r>
              <a:rPr lang="en-US" sz="2600" dirty="0" smtClean="0"/>
              <a:t>Drying and pelletizing reduces </a:t>
            </a:r>
            <a:br>
              <a:rPr lang="en-US" sz="2600" dirty="0" smtClean="0"/>
            </a:br>
            <a:r>
              <a:rPr lang="en-US" sz="2600" dirty="0" smtClean="0"/>
              <a:t>export truck loads by a factor of four.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dirty="0" smtClean="0"/>
              <a:t>Reduces greenhouse gas effects </a:t>
            </a:r>
            <a:br>
              <a:rPr lang="en-US" sz="2600" dirty="0" smtClean="0"/>
            </a:br>
            <a:r>
              <a:rPr lang="en-US" sz="2600" dirty="0" smtClean="0"/>
              <a:t>by beneficially using pellets locally </a:t>
            </a:r>
            <a:br>
              <a:rPr lang="en-US" sz="2600" dirty="0" smtClean="0"/>
            </a:br>
            <a:r>
              <a:rPr lang="en-US" sz="2600" dirty="0" smtClean="0"/>
              <a:t>as a fertilizer or e-fuel.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022_21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581400"/>
            <a:ext cx="3657600" cy="2413123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b="1" u="sng" dirty="0" smtClean="0"/>
              <a:t>Project Description:</a:t>
            </a:r>
          </a:p>
          <a:p>
            <a:pPr marL="228600" indent="-228600">
              <a:spcBef>
                <a:spcPts val="600"/>
              </a:spcBef>
            </a:pPr>
            <a:r>
              <a:rPr lang="en-US" sz="2200" dirty="0" smtClean="0"/>
              <a:t>IRWD to construct facilities at MWRP for: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/>
              <a:t>Biosolids digestion, dewatering and drying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/>
              <a:t>Biogas management and energy recovery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/>
              <a:t>Odor control systems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 smtClean="0"/>
              <a:t>IRWD would no longer export solids to Orange County Sanitation District (OCSD).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 smtClean="0"/>
              <a:t>Project would also accept Biosolids trucked in from IRWD’s </a:t>
            </a:r>
            <a:br>
              <a:rPr lang="en-US" sz="2200" dirty="0" smtClean="0"/>
            </a:br>
            <a:r>
              <a:rPr lang="en-US" sz="2200" dirty="0" smtClean="0"/>
              <a:t>Los Alisos Water Recycling Plant (LAWRP).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228600"/>
            <a:ext cx="9143999" cy="777648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Biosolids &amp; Energy Recovery Project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Arial Narrow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Arial Narrow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Biosolids Project Location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5" descr="Fig 2-1 MWRP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l="-701" r="-1305"/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41116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ea typeface="ＭＳ Ｐゴシック" pitchFamily="-84" charset="-128"/>
              </a:rPr>
              <a:t>Biosolids Facilities Site Location</a:t>
            </a:r>
            <a:r>
              <a:rPr lang="en-US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 Narrow"/>
                <a:ea typeface="ＭＳ Ｐゴシック" pitchFamily="-84" charset="-128"/>
                <a:cs typeface="Arial Narrow"/>
              </a:rPr>
              <a:t/>
            </a:r>
            <a:br>
              <a:rPr lang="en-US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CFEFD"/>
                </a:solidFill>
                <a:latin typeface="Arial Narrow"/>
                <a:ea typeface="ＭＳ Ｐゴシック" pitchFamily="-84" charset="-128"/>
                <a:cs typeface="Arial Narrow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 descr="Irvine_Ranch_Vertical-03-2011-cropped v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143000"/>
            <a:ext cx="9143999" cy="53340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1600200"/>
            <a:ext cx="2819400" cy="1119040"/>
          </a:xfrm>
          <a:prstGeom prst="rect">
            <a:avLst/>
          </a:prstGeom>
          <a:solidFill>
            <a:schemeClr val="bg1">
              <a:alpha val="42000"/>
            </a:schemeClr>
          </a:solidFill>
          <a:ln w="44450">
            <a:solidFill>
              <a:srgbClr val="FFFF66"/>
            </a:solidFill>
          </a:ln>
          <a:effectLst>
            <a:outerShdw dist="50800" dir="5400000" sx="1000" sy="1000" algn="ctr" rotWithShape="0">
              <a:srgbClr val="000000">
                <a:alpha val="0"/>
              </a:srgbClr>
            </a:outerShdw>
          </a:effectLst>
        </p:spPr>
        <p:txBody>
          <a:bodyPr wrap="square" lIns="82058" tIns="41029" rIns="82058" bIns="41029" rtlCol="0">
            <a:spAutoFit/>
          </a:bodyPr>
          <a:lstStyle/>
          <a:p>
            <a:pPr algn="ctr">
              <a:spcBef>
                <a:spcPts val="359"/>
              </a:spcBef>
              <a:spcAft>
                <a:spcPts val="359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MWRP </a:t>
            </a:r>
          </a:p>
          <a:p>
            <a:pPr algn="ctr">
              <a:spcBef>
                <a:spcPts val="359"/>
              </a:spcBef>
              <a:spcAft>
                <a:spcPts val="359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Biosolids and Energy </a:t>
            </a:r>
          </a:p>
          <a:p>
            <a:pPr algn="ctr">
              <a:spcBef>
                <a:spcPts val="359"/>
              </a:spcBef>
              <a:spcAft>
                <a:spcPts val="359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Recovery Facilities</a:t>
            </a:r>
            <a:endParaRPr lang="en-US" sz="1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B390D8EB9345968C4B337347BE96" ma:contentTypeVersion="19" ma:contentTypeDescription="Create a new document." ma:contentTypeScope="" ma:versionID="291cfc49cfea8ca8fb7107e9948791a2">
  <xsd:schema xmlns:xsd="http://www.w3.org/2001/XMLSchema" xmlns:xs="http://www.w3.org/2001/XMLSchema" xmlns:p="http://schemas.microsoft.com/office/2006/metadata/properties" xmlns:ns2="42D6A854-F9B7-49D0-9767-502EBB9E65F3" targetNamespace="http://schemas.microsoft.com/office/2006/metadata/properties" ma:root="true" ma:fieldsID="280ee24a71f9ad1d986c0cf77b820cc8" ns2:_="">
    <xsd:import namespace="42D6A854-F9B7-49D0-9767-502EBB9E65F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/>
                <xsd:element ref="ns2:Year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6A854-F9B7-49D0-9767-502EBB9E65F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A brief description of the document content" ma:internalName="Description0" ma:readOnly="false">
      <xsd:simpleType>
        <xsd:restriction base="dms:Note">
          <xsd:maxLength value="255"/>
        </xsd:restriction>
      </xsd:simpleType>
    </xsd:element>
    <xsd:element name="Posted" ma:index="9" ma:displayName="Posted" ma:default="[today]" ma:description="Date document was posted" ma:format="DateOnly" ma:internalName="Posted" ma:readOnly="false">
      <xsd:simpleType>
        <xsd:restriction base="dms:DateTime"/>
      </xsd:simpleType>
    </xsd:element>
    <xsd:element name="Year" ma:index="10" ma:displayName="Year" ma:default="Year Posted ?" ma:description="Year document was posted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f_Event xmlns="42D6A854-F9B7-49D0-9767-502EBB9E65F3">August 12, 2014 SCAP Energy /Biosolids Committee Meeting</Source_x002f_Event>
    <Description0 xmlns="42D6A854-F9B7-49D0-9767-502EBB9E65F3">IRWD Biosolids SCAP 8_12_2014 update</Description0>
    <Year xmlns="42D6A854-F9B7-49D0-9767-502EBB9E65F3">2014</Year>
    <Posted xmlns="42D6A854-F9B7-49D0-9767-502EBB9E65F3">2014-08-18T07:00:00+00:00</Posted>
  </documentManagement>
</p:properties>
</file>

<file path=customXml/itemProps1.xml><?xml version="1.0" encoding="utf-8"?>
<ds:datastoreItem xmlns:ds="http://schemas.openxmlformats.org/officeDocument/2006/customXml" ds:itemID="{54B11766-CA8F-4B28-9FFD-A1961F6B6041}"/>
</file>

<file path=customXml/itemProps2.xml><?xml version="1.0" encoding="utf-8"?>
<ds:datastoreItem xmlns:ds="http://schemas.openxmlformats.org/officeDocument/2006/customXml" ds:itemID="{146290F9-5239-49B5-924D-6DEBF2D7CEFA}"/>
</file>

<file path=customXml/itemProps3.xml><?xml version="1.0" encoding="utf-8"?>
<ds:datastoreItem xmlns:ds="http://schemas.openxmlformats.org/officeDocument/2006/customXml" ds:itemID="{A3FD1321-FBE3-4B1D-BEE8-5CB5BCA10E79}"/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805</Words>
  <Application>Microsoft Office PowerPoint</Application>
  <PresentationFormat>On-screen Show (4:3)</PresentationFormat>
  <Paragraphs>289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Biosolids &amp; Energy Recovery Project</vt:lpstr>
      <vt:lpstr>PowerPoint Presentation</vt:lpstr>
      <vt:lpstr>Biosolids Project Location</vt:lpstr>
      <vt:lpstr>Biosolids Facilities Site Location </vt:lpstr>
      <vt:lpstr>PowerPoint Presentation</vt:lpstr>
      <vt:lpstr>PowerPoint Presentation</vt:lpstr>
      <vt:lpstr>Air Permit Process Diagram</vt:lpstr>
      <vt:lpstr>PowerPoint Presentation</vt:lpstr>
      <vt:lpstr>PowerPoint Presentation</vt:lpstr>
      <vt:lpstr>Heat Drying System</vt:lpstr>
      <vt:lpstr>Heat Drying System</vt:lpstr>
      <vt:lpstr>Alt. 3 – Microturbines</vt:lpstr>
      <vt:lpstr>Electrical Power Summary </vt:lpstr>
      <vt:lpstr>PowerPoint Presentation</vt:lpstr>
      <vt:lpstr>Digestion Facilities </vt:lpstr>
      <vt:lpstr>PowerPoint Presentation</vt:lpstr>
      <vt:lpstr>Biosolids Handling Building</vt:lpstr>
      <vt:lpstr>PowerPoint Presentation</vt:lpstr>
      <vt:lpstr>Biogas Treatment &amp; Microturbines</vt:lpstr>
      <vt:lpstr>Centrifuge Room</vt:lpstr>
      <vt:lpstr>Dryer System – Lower Level</vt:lpstr>
      <vt:lpstr>Dryer System – Upper Level</vt:lpstr>
      <vt:lpstr>Sub-Surface View of 3,028 Piles</vt:lpstr>
      <vt:lpstr>PowerPoint Presentation</vt:lpstr>
      <vt:lpstr>Construction Photos</vt:lpstr>
      <vt:lpstr>PowerPoint Presentation</vt:lpstr>
      <vt:lpstr>Construction Photos</vt:lpstr>
      <vt:lpstr>Construction Photos</vt:lpstr>
      <vt:lpstr>Construction Photos</vt:lpstr>
      <vt:lpstr>PowerPoint Presentation</vt:lpstr>
      <vt:lpstr>Construction Photos</vt:lpstr>
      <vt:lpstr>Construction Photos</vt:lpstr>
      <vt:lpstr>Construction Photos</vt:lpstr>
      <vt:lpstr>Construction Photos</vt:lpstr>
      <vt:lpstr>Construction Photos</vt:lpstr>
      <vt:lpstr>PowerPoint Presentation</vt:lpstr>
      <vt:lpstr>PowerPoint Presentation</vt:lpstr>
      <vt:lpstr>   Contact Information:   Steve Malloy, P.E.  Irvine Ranch Water District  malloy@irwd.com  (949)-453-5695 (business hours)  </vt:lpstr>
    </vt:vector>
  </TitlesOfParts>
  <Company>Irvine Ranch Water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IRWD Biosolids SCAP 8_12_2014 update</dc:title>
  <dc:creator>Margaret Magee</dc:creator>
  <cp:lastModifiedBy>John Pastore</cp:lastModifiedBy>
  <cp:revision>717</cp:revision>
  <dcterms:created xsi:type="dcterms:W3CDTF">2013-01-11T22:31:29Z</dcterms:created>
  <dcterms:modified xsi:type="dcterms:W3CDTF">2014-08-18T23:18:31Z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0x010100098BB390D8EB9345968C4B337347BE96</vt:lpwstr>
  </property>
</Properties>
</file>